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8" r:id="rId1"/>
  </p:sldMasterIdLst>
  <p:notesMasterIdLst>
    <p:notesMasterId r:id="rId34"/>
  </p:notesMasterIdLst>
  <p:sldIdLst>
    <p:sldId id="290" r:id="rId2"/>
    <p:sldId id="28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6" r:id="rId26"/>
    <p:sldId id="280" r:id="rId27"/>
    <p:sldId id="281" r:id="rId28"/>
    <p:sldId id="282" r:id="rId29"/>
    <p:sldId id="283" r:id="rId30"/>
    <p:sldId id="284" r:id="rId31"/>
    <p:sldId id="285" r:id="rId32"/>
    <p:sldId id="288" r:id="rId33"/>
  </p:sldIdLst>
  <p:sldSz cx="18288000" cy="10287000"/>
  <p:notesSz cx="6858000" cy="9144000"/>
  <p:embeddedFontLst>
    <p:embeddedFont>
      <p:font typeface="Poppins Medium" panose="00000600000000000000" pitchFamily="2" charset="0"/>
      <p:regular r:id="rId35"/>
      <p:italic r:id="rId36"/>
    </p:embeddedFont>
    <p:embeddedFont>
      <p:font typeface="Times New Roman Bold" panose="02020803070505020304" pitchFamily="18"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26.svg"/><Relationship Id="rId4" Type="http://schemas.openxmlformats.org/officeDocument/2006/relationships/image" Target="../media/image48.svg"/><Relationship Id="rId9"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26.svg"/><Relationship Id="rId4" Type="http://schemas.openxmlformats.org/officeDocument/2006/relationships/image" Target="../media/image48.svg"/><Relationship Id="rId9"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BAC01A-0920-4665-B0D5-A3670AD95CB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F2EA706-28A8-49FA-AA3D-259CFBDADC89}">
      <dgm:prSet/>
      <dgm:spPr/>
      <dgm:t>
        <a:bodyPr/>
        <a:lstStyle/>
        <a:p>
          <a:pPr>
            <a:lnSpc>
              <a:spcPct val="100000"/>
            </a:lnSpc>
            <a:defRPr cap="all"/>
          </a:pPr>
          <a:r>
            <a:rPr lang="en-US"/>
            <a:t>Under the guidance of</a:t>
          </a:r>
        </a:p>
      </dgm:t>
    </dgm:pt>
    <dgm:pt modelId="{9604AABB-C48B-41B4-88E0-155E6F5FD763}" type="parTrans" cxnId="{F25D4930-3EA3-471C-BCB3-6B4632C2041A}">
      <dgm:prSet/>
      <dgm:spPr/>
      <dgm:t>
        <a:bodyPr/>
        <a:lstStyle/>
        <a:p>
          <a:endParaRPr lang="en-US"/>
        </a:p>
      </dgm:t>
    </dgm:pt>
    <dgm:pt modelId="{D28698E1-3A38-48BB-BFF7-97D142D8D9E0}" type="sibTrans" cxnId="{F25D4930-3EA3-471C-BCB3-6B4632C2041A}">
      <dgm:prSet/>
      <dgm:spPr/>
      <dgm:t>
        <a:bodyPr/>
        <a:lstStyle/>
        <a:p>
          <a:endParaRPr lang="en-US"/>
        </a:p>
      </dgm:t>
    </dgm:pt>
    <dgm:pt modelId="{4CB856BA-FBCD-403C-AA7A-D5144336D343}">
      <dgm:prSet/>
      <dgm:spPr/>
      <dgm:t>
        <a:bodyPr/>
        <a:lstStyle/>
        <a:p>
          <a:pPr>
            <a:lnSpc>
              <a:spcPct val="100000"/>
            </a:lnSpc>
            <a:defRPr cap="all"/>
          </a:pPr>
          <a:r>
            <a:rPr lang="en-US" b="1"/>
            <a:t>Dr. Bagesh kumar</a:t>
          </a:r>
          <a:endParaRPr lang="en-US"/>
        </a:p>
      </dgm:t>
    </dgm:pt>
    <dgm:pt modelId="{3782DB1D-FD52-405F-9A74-4D27F1826C28}" type="parTrans" cxnId="{86B0DA9B-C57A-4969-B0F3-FAD4063D9ACA}">
      <dgm:prSet/>
      <dgm:spPr/>
      <dgm:t>
        <a:bodyPr/>
        <a:lstStyle/>
        <a:p>
          <a:endParaRPr lang="en-US"/>
        </a:p>
      </dgm:t>
    </dgm:pt>
    <dgm:pt modelId="{2E25296D-2457-4D3B-B975-63BB8A3FDCDD}" type="sibTrans" cxnId="{86B0DA9B-C57A-4969-B0F3-FAD4063D9ACA}">
      <dgm:prSet/>
      <dgm:spPr/>
      <dgm:t>
        <a:bodyPr/>
        <a:lstStyle/>
        <a:p>
          <a:endParaRPr lang="en-US"/>
        </a:p>
      </dgm:t>
    </dgm:pt>
    <dgm:pt modelId="{335091E8-68D0-4D62-9819-C8D30F50E18E}" type="pres">
      <dgm:prSet presAssocID="{DBBAC01A-0920-4665-B0D5-A3670AD95CB5}" presName="root" presStyleCnt="0">
        <dgm:presLayoutVars>
          <dgm:dir/>
          <dgm:resizeHandles val="exact"/>
        </dgm:presLayoutVars>
      </dgm:prSet>
      <dgm:spPr/>
    </dgm:pt>
    <dgm:pt modelId="{73304634-4780-4323-8CB4-12F327435A49}" type="pres">
      <dgm:prSet presAssocID="{2F2EA706-28A8-49FA-AA3D-259CFBDADC89}" presName="compNode" presStyleCnt="0"/>
      <dgm:spPr/>
    </dgm:pt>
    <dgm:pt modelId="{C91BCA08-E13C-48D5-A5A4-98122AB8573C}" type="pres">
      <dgm:prSet presAssocID="{2F2EA706-28A8-49FA-AA3D-259CFBDADC89}" presName="iconBgRect" presStyleLbl="bgShp" presStyleIdx="0" presStyleCnt="2"/>
      <dgm:spPr/>
    </dgm:pt>
    <dgm:pt modelId="{F2428480-E2C1-4174-B421-4C41AEA569BA}" type="pres">
      <dgm:prSet presAssocID="{2F2EA706-28A8-49FA-AA3D-259CFBDADC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C3D900E5-36BB-4841-9F4E-9740A60764D1}" type="pres">
      <dgm:prSet presAssocID="{2F2EA706-28A8-49FA-AA3D-259CFBDADC89}" presName="spaceRect" presStyleCnt="0"/>
      <dgm:spPr/>
    </dgm:pt>
    <dgm:pt modelId="{7EA2A519-4DD9-4F3E-9739-23F9FDC996E9}" type="pres">
      <dgm:prSet presAssocID="{2F2EA706-28A8-49FA-AA3D-259CFBDADC89}" presName="textRect" presStyleLbl="revTx" presStyleIdx="0" presStyleCnt="2">
        <dgm:presLayoutVars>
          <dgm:chMax val="1"/>
          <dgm:chPref val="1"/>
        </dgm:presLayoutVars>
      </dgm:prSet>
      <dgm:spPr/>
    </dgm:pt>
    <dgm:pt modelId="{01BAB458-BAA5-4417-AE9F-891BF56CBE75}" type="pres">
      <dgm:prSet presAssocID="{D28698E1-3A38-48BB-BFF7-97D142D8D9E0}" presName="sibTrans" presStyleCnt="0"/>
      <dgm:spPr/>
    </dgm:pt>
    <dgm:pt modelId="{11A5A602-D5E6-4E7D-96B1-4E1D921B8641}" type="pres">
      <dgm:prSet presAssocID="{4CB856BA-FBCD-403C-AA7A-D5144336D343}" presName="compNode" presStyleCnt="0"/>
      <dgm:spPr/>
    </dgm:pt>
    <dgm:pt modelId="{DBE92AD5-6558-4462-8D57-DF143B6A3E3B}" type="pres">
      <dgm:prSet presAssocID="{4CB856BA-FBCD-403C-AA7A-D5144336D343}" presName="iconBgRect" presStyleLbl="bgShp" presStyleIdx="1" presStyleCnt="2"/>
      <dgm:spPr/>
    </dgm:pt>
    <dgm:pt modelId="{0FEB401B-D9F6-4F1C-AFC7-6BC6EC670ADD}" type="pres">
      <dgm:prSet presAssocID="{4CB856BA-FBCD-403C-AA7A-D5144336D3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CF424CEB-920C-47E6-892F-552765D843FE}" type="pres">
      <dgm:prSet presAssocID="{4CB856BA-FBCD-403C-AA7A-D5144336D343}" presName="spaceRect" presStyleCnt="0"/>
      <dgm:spPr/>
    </dgm:pt>
    <dgm:pt modelId="{A8AFDBE6-C5C6-49DA-B679-C9168DE1E001}" type="pres">
      <dgm:prSet presAssocID="{4CB856BA-FBCD-403C-AA7A-D5144336D343}" presName="textRect" presStyleLbl="revTx" presStyleIdx="1" presStyleCnt="2">
        <dgm:presLayoutVars>
          <dgm:chMax val="1"/>
          <dgm:chPref val="1"/>
        </dgm:presLayoutVars>
      </dgm:prSet>
      <dgm:spPr/>
    </dgm:pt>
  </dgm:ptLst>
  <dgm:cxnLst>
    <dgm:cxn modelId="{14238022-A892-4855-8F02-46345BAD0A9E}" type="presOf" srcId="{2F2EA706-28A8-49FA-AA3D-259CFBDADC89}" destId="{7EA2A519-4DD9-4F3E-9739-23F9FDC996E9}" srcOrd="0" destOrd="0" presId="urn:microsoft.com/office/officeart/2018/5/layout/IconCircleLabelList"/>
    <dgm:cxn modelId="{F25D4930-3EA3-471C-BCB3-6B4632C2041A}" srcId="{DBBAC01A-0920-4665-B0D5-A3670AD95CB5}" destId="{2F2EA706-28A8-49FA-AA3D-259CFBDADC89}" srcOrd="0" destOrd="0" parTransId="{9604AABB-C48B-41B4-88E0-155E6F5FD763}" sibTransId="{D28698E1-3A38-48BB-BFF7-97D142D8D9E0}"/>
    <dgm:cxn modelId="{E515DD7A-73AF-4F55-B3F3-6F062FFBD8AF}" type="presOf" srcId="{4CB856BA-FBCD-403C-AA7A-D5144336D343}" destId="{A8AFDBE6-C5C6-49DA-B679-C9168DE1E001}" srcOrd="0" destOrd="0" presId="urn:microsoft.com/office/officeart/2018/5/layout/IconCircleLabelList"/>
    <dgm:cxn modelId="{86B0DA9B-C57A-4969-B0F3-FAD4063D9ACA}" srcId="{DBBAC01A-0920-4665-B0D5-A3670AD95CB5}" destId="{4CB856BA-FBCD-403C-AA7A-D5144336D343}" srcOrd="1" destOrd="0" parTransId="{3782DB1D-FD52-405F-9A74-4D27F1826C28}" sibTransId="{2E25296D-2457-4D3B-B975-63BB8A3FDCDD}"/>
    <dgm:cxn modelId="{9609ACC5-BB0C-41D5-8947-E0A59E800AE2}" type="presOf" srcId="{DBBAC01A-0920-4665-B0D5-A3670AD95CB5}" destId="{335091E8-68D0-4D62-9819-C8D30F50E18E}" srcOrd="0" destOrd="0" presId="urn:microsoft.com/office/officeart/2018/5/layout/IconCircleLabelList"/>
    <dgm:cxn modelId="{3E1DEA5A-E514-4823-BA54-F0237A37496C}" type="presParOf" srcId="{335091E8-68D0-4D62-9819-C8D30F50E18E}" destId="{73304634-4780-4323-8CB4-12F327435A49}" srcOrd="0" destOrd="0" presId="urn:microsoft.com/office/officeart/2018/5/layout/IconCircleLabelList"/>
    <dgm:cxn modelId="{0B60F1E6-C164-4187-B2F9-283CC143759E}" type="presParOf" srcId="{73304634-4780-4323-8CB4-12F327435A49}" destId="{C91BCA08-E13C-48D5-A5A4-98122AB8573C}" srcOrd="0" destOrd="0" presId="urn:microsoft.com/office/officeart/2018/5/layout/IconCircleLabelList"/>
    <dgm:cxn modelId="{8242F968-6D82-41FF-8FE0-55B332C17732}" type="presParOf" srcId="{73304634-4780-4323-8CB4-12F327435A49}" destId="{F2428480-E2C1-4174-B421-4C41AEA569BA}" srcOrd="1" destOrd="0" presId="urn:microsoft.com/office/officeart/2018/5/layout/IconCircleLabelList"/>
    <dgm:cxn modelId="{08A50395-7DEA-449E-BE2E-4B7618A70950}" type="presParOf" srcId="{73304634-4780-4323-8CB4-12F327435A49}" destId="{C3D900E5-36BB-4841-9F4E-9740A60764D1}" srcOrd="2" destOrd="0" presId="urn:microsoft.com/office/officeart/2018/5/layout/IconCircleLabelList"/>
    <dgm:cxn modelId="{DF71E701-1FF2-4976-9F46-879373436E64}" type="presParOf" srcId="{73304634-4780-4323-8CB4-12F327435A49}" destId="{7EA2A519-4DD9-4F3E-9739-23F9FDC996E9}" srcOrd="3" destOrd="0" presId="urn:microsoft.com/office/officeart/2018/5/layout/IconCircleLabelList"/>
    <dgm:cxn modelId="{A9F3BEBF-462D-4EE0-B36F-BBFC9B992281}" type="presParOf" srcId="{335091E8-68D0-4D62-9819-C8D30F50E18E}" destId="{01BAB458-BAA5-4417-AE9F-891BF56CBE75}" srcOrd="1" destOrd="0" presId="urn:microsoft.com/office/officeart/2018/5/layout/IconCircleLabelList"/>
    <dgm:cxn modelId="{54A68DB9-2090-4DDB-8A99-B6429C5A55B8}" type="presParOf" srcId="{335091E8-68D0-4D62-9819-C8D30F50E18E}" destId="{11A5A602-D5E6-4E7D-96B1-4E1D921B8641}" srcOrd="2" destOrd="0" presId="urn:microsoft.com/office/officeart/2018/5/layout/IconCircleLabelList"/>
    <dgm:cxn modelId="{D5E78C43-F928-4B46-9C30-5BB972FBD530}" type="presParOf" srcId="{11A5A602-D5E6-4E7D-96B1-4E1D921B8641}" destId="{DBE92AD5-6558-4462-8D57-DF143B6A3E3B}" srcOrd="0" destOrd="0" presId="urn:microsoft.com/office/officeart/2018/5/layout/IconCircleLabelList"/>
    <dgm:cxn modelId="{726F4687-0714-4B9C-A358-4E0B03B88ADA}" type="presParOf" srcId="{11A5A602-D5E6-4E7D-96B1-4E1D921B8641}" destId="{0FEB401B-D9F6-4F1C-AFC7-6BC6EC670ADD}" srcOrd="1" destOrd="0" presId="urn:microsoft.com/office/officeart/2018/5/layout/IconCircleLabelList"/>
    <dgm:cxn modelId="{2366E5D0-76B7-499A-9C58-A6D8308E6C80}" type="presParOf" srcId="{11A5A602-D5E6-4E7D-96B1-4E1D921B8641}" destId="{CF424CEB-920C-47E6-892F-552765D843FE}" srcOrd="2" destOrd="0" presId="urn:microsoft.com/office/officeart/2018/5/layout/IconCircleLabelList"/>
    <dgm:cxn modelId="{6BA6ED6F-24DE-44D0-A4F2-D11D375E334D}" type="presParOf" srcId="{11A5A602-D5E6-4E7D-96B1-4E1D921B8641}" destId="{A8AFDBE6-C5C6-49DA-B679-C9168DE1E00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5B1F5E-5D44-4631-9957-F5D51D75DCF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2651A0-90A1-4B19-B63C-BDEE593286D7}">
      <dgm:prSet/>
      <dgm:spPr/>
      <dgm:t>
        <a:bodyPr/>
        <a:lstStyle/>
        <a:p>
          <a:pPr>
            <a:lnSpc>
              <a:spcPct val="100000"/>
            </a:lnSpc>
          </a:pPr>
          <a:r>
            <a:rPr lang="en-US"/>
            <a:t>3). Model Selection and Configuration:</a:t>
          </a:r>
        </a:p>
      </dgm:t>
    </dgm:pt>
    <dgm:pt modelId="{02ABFC5F-7DF1-4695-8E09-A9E7D8F4280E}" type="parTrans" cxnId="{9E894E39-F0F3-412C-92AA-A6374AF3CAB8}">
      <dgm:prSet/>
      <dgm:spPr/>
      <dgm:t>
        <a:bodyPr/>
        <a:lstStyle/>
        <a:p>
          <a:endParaRPr lang="en-US"/>
        </a:p>
      </dgm:t>
    </dgm:pt>
    <dgm:pt modelId="{4DAA03EE-7FD4-4E00-9412-6D8E0A212FD3}" type="sibTrans" cxnId="{9E894E39-F0F3-412C-92AA-A6374AF3CAB8}">
      <dgm:prSet/>
      <dgm:spPr/>
      <dgm:t>
        <a:bodyPr/>
        <a:lstStyle/>
        <a:p>
          <a:endParaRPr lang="en-US"/>
        </a:p>
      </dgm:t>
    </dgm:pt>
    <dgm:pt modelId="{1AEB4FA1-D2D8-4429-AB48-028FC69FC215}">
      <dgm:prSet/>
      <dgm:spPr/>
      <dgm:t>
        <a:bodyPr/>
        <a:lstStyle/>
        <a:p>
          <a:pPr>
            <a:lnSpc>
              <a:spcPct val="100000"/>
            </a:lnSpc>
          </a:pPr>
          <a:r>
            <a:rPr lang="en-US"/>
            <a:t>b).BeamSearch: Enhancing Text Generation: </a:t>
          </a:r>
        </a:p>
      </dgm:t>
    </dgm:pt>
    <dgm:pt modelId="{C9E01DB6-AC98-476E-8A70-4BB97429DBB2}" type="parTrans" cxnId="{3C4DEF1B-CAE3-4B9C-93B6-456BA9A21ED0}">
      <dgm:prSet/>
      <dgm:spPr/>
      <dgm:t>
        <a:bodyPr/>
        <a:lstStyle/>
        <a:p>
          <a:endParaRPr lang="en-US"/>
        </a:p>
      </dgm:t>
    </dgm:pt>
    <dgm:pt modelId="{AF9F52D3-4D4A-437A-B74D-03FBB86A77FD}" type="sibTrans" cxnId="{3C4DEF1B-CAE3-4B9C-93B6-456BA9A21ED0}">
      <dgm:prSet/>
      <dgm:spPr/>
      <dgm:t>
        <a:bodyPr/>
        <a:lstStyle/>
        <a:p>
          <a:endParaRPr lang="en-US"/>
        </a:p>
      </dgm:t>
    </dgm:pt>
    <dgm:pt modelId="{BC47F430-0483-4BB3-BF9B-CC0087EE6BC2}">
      <dgm:prSet/>
      <dgm:spPr/>
      <dgm:t>
        <a:bodyPr/>
        <a:lstStyle/>
        <a:p>
          <a:pPr>
            <a:lnSpc>
              <a:spcPct val="100000"/>
            </a:lnSpc>
          </a:pPr>
          <a:r>
            <a:rPr lang="en-US"/>
            <a:t>BeamSearch is a strategy for generating coherent and contextually relevant text sequences. It maintains a set of multiple word sequences, known as ”beams,” at each decoding step. These beams represent different possible word sequences and allow for the simultaneous consideration of multiple answers.</a:t>
          </a:r>
        </a:p>
      </dgm:t>
    </dgm:pt>
    <dgm:pt modelId="{619E6A1E-C293-45E5-A277-51A89E1C8984}" type="parTrans" cxnId="{FD8849A0-EC2B-44D9-8432-740F20F46CDA}">
      <dgm:prSet/>
      <dgm:spPr/>
      <dgm:t>
        <a:bodyPr/>
        <a:lstStyle/>
        <a:p>
          <a:endParaRPr lang="en-US"/>
        </a:p>
      </dgm:t>
    </dgm:pt>
    <dgm:pt modelId="{87DFEDA7-296B-4C6C-8E15-F8740B54921B}" type="sibTrans" cxnId="{FD8849A0-EC2B-44D9-8432-740F20F46CDA}">
      <dgm:prSet/>
      <dgm:spPr/>
      <dgm:t>
        <a:bodyPr/>
        <a:lstStyle/>
        <a:p>
          <a:endParaRPr lang="en-US"/>
        </a:p>
      </dgm:t>
    </dgm:pt>
    <dgm:pt modelId="{F18F5D10-7EA3-438F-966A-025CE031CD6C}">
      <dgm:prSet/>
      <dgm:spPr/>
      <dgm:t>
        <a:bodyPr/>
        <a:lstStyle/>
        <a:p>
          <a:pPr>
            <a:lnSpc>
              <a:spcPct val="100000"/>
            </a:lnSpc>
          </a:pPr>
          <a:r>
            <a:rPr lang="en-US"/>
            <a:t>At the start of decoding, a set of beams is initialized, each consisting of a single token ”start of sequence” token. At each decoding step, the model generates multiple candidate words for each active beam. The top-k candidates with the highest scores are retained for further decoding. The retained candidates are used to extend the beams, forming new sequences.</a:t>
          </a:r>
        </a:p>
      </dgm:t>
    </dgm:pt>
    <dgm:pt modelId="{C48BC704-F033-45C6-8F03-4E529D7FEC7A}" type="parTrans" cxnId="{25835603-58EA-451E-A767-2CD08B75EF11}">
      <dgm:prSet/>
      <dgm:spPr/>
      <dgm:t>
        <a:bodyPr/>
        <a:lstStyle/>
        <a:p>
          <a:endParaRPr lang="en-US"/>
        </a:p>
      </dgm:t>
    </dgm:pt>
    <dgm:pt modelId="{53D9199D-0389-4C39-BEEE-5C7F5DBBF7E5}" type="sibTrans" cxnId="{25835603-58EA-451E-A767-2CD08B75EF11}">
      <dgm:prSet/>
      <dgm:spPr/>
      <dgm:t>
        <a:bodyPr/>
        <a:lstStyle/>
        <a:p>
          <a:endParaRPr lang="en-US"/>
        </a:p>
      </dgm:t>
    </dgm:pt>
    <dgm:pt modelId="{D0CDF2D6-E00A-4F80-8745-E7F8BE4870EE}" type="pres">
      <dgm:prSet presAssocID="{B05B1F5E-5D44-4631-9957-F5D51D75DCF0}" presName="root" presStyleCnt="0">
        <dgm:presLayoutVars>
          <dgm:dir/>
          <dgm:resizeHandles val="exact"/>
        </dgm:presLayoutVars>
      </dgm:prSet>
      <dgm:spPr/>
    </dgm:pt>
    <dgm:pt modelId="{EDF95AA6-95B6-4694-A6BA-AD54959C7014}" type="pres">
      <dgm:prSet presAssocID="{532651A0-90A1-4B19-B63C-BDEE593286D7}" presName="compNode" presStyleCnt="0"/>
      <dgm:spPr/>
    </dgm:pt>
    <dgm:pt modelId="{F908F9AA-C8E1-4830-9CA8-66AA7B0FCEE7}" type="pres">
      <dgm:prSet presAssocID="{532651A0-90A1-4B19-B63C-BDEE593286D7}" presName="bgRect" presStyleLbl="bgShp" presStyleIdx="0" presStyleCnt="4"/>
      <dgm:spPr/>
    </dgm:pt>
    <dgm:pt modelId="{3E716DD1-ABFB-404F-852A-6F2C27876304}" type="pres">
      <dgm:prSet presAssocID="{532651A0-90A1-4B19-B63C-BDEE593286D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9A1DF1FD-7334-42E5-9782-4EBF21833B80}" type="pres">
      <dgm:prSet presAssocID="{532651A0-90A1-4B19-B63C-BDEE593286D7}" presName="spaceRect" presStyleCnt="0"/>
      <dgm:spPr/>
    </dgm:pt>
    <dgm:pt modelId="{7C68BA08-B32D-4CC9-98C5-AE42F10BA325}" type="pres">
      <dgm:prSet presAssocID="{532651A0-90A1-4B19-B63C-BDEE593286D7}" presName="parTx" presStyleLbl="revTx" presStyleIdx="0" presStyleCnt="4">
        <dgm:presLayoutVars>
          <dgm:chMax val="0"/>
          <dgm:chPref val="0"/>
        </dgm:presLayoutVars>
      </dgm:prSet>
      <dgm:spPr/>
    </dgm:pt>
    <dgm:pt modelId="{D3AAFF7C-D7FB-4BC6-8C52-68C06D68547A}" type="pres">
      <dgm:prSet presAssocID="{4DAA03EE-7FD4-4E00-9412-6D8E0A212FD3}" presName="sibTrans" presStyleCnt="0"/>
      <dgm:spPr/>
    </dgm:pt>
    <dgm:pt modelId="{811F69F9-D4D7-49E3-A426-CA4C87C8B390}" type="pres">
      <dgm:prSet presAssocID="{1AEB4FA1-D2D8-4429-AB48-028FC69FC215}" presName="compNode" presStyleCnt="0"/>
      <dgm:spPr/>
    </dgm:pt>
    <dgm:pt modelId="{82A21AD8-B83A-464E-87C2-FB3959EA13E7}" type="pres">
      <dgm:prSet presAssocID="{1AEB4FA1-D2D8-4429-AB48-028FC69FC215}" presName="bgRect" presStyleLbl="bgShp" presStyleIdx="1" presStyleCnt="4"/>
      <dgm:spPr/>
    </dgm:pt>
    <dgm:pt modelId="{99E47D26-BB80-46EC-B4DE-879E3587993D}" type="pres">
      <dgm:prSet presAssocID="{1AEB4FA1-D2D8-4429-AB48-028FC69FC2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ting"/>
        </a:ext>
      </dgm:extLst>
    </dgm:pt>
    <dgm:pt modelId="{20A4652C-BDE8-41FE-81A9-5A4781DA948A}" type="pres">
      <dgm:prSet presAssocID="{1AEB4FA1-D2D8-4429-AB48-028FC69FC215}" presName="spaceRect" presStyleCnt="0"/>
      <dgm:spPr/>
    </dgm:pt>
    <dgm:pt modelId="{85C791E8-F32B-46FB-ACFA-E2F39D729FAE}" type="pres">
      <dgm:prSet presAssocID="{1AEB4FA1-D2D8-4429-AB48-028FC69FC215}" presName="parTx" presStyleLbl="revTx" presStyleIdx="1" presStyleCnt="4">
        <dgm:presLayoutVars>
          <dgm:chMax val="0"/>
          <dgm:chPref val="0"/>
        </dgm:presLayoutVars>
      </dgm:prSet>
      <dgm:spPr/>
    </dgm:pt>
    <dgm:pt modelId="{779BDF0C-9C6E-473B-A61A-AA8FB12FAFB8}" type="pres">
      <dgm:prSet presAssocID="{AF9F52D3-4D4A-437A-B74D-03FBB86A77FD}" presName="sibTrans" presStyleCnt="0"/>
      <dgm:spPr/>
    </dgm:pt>
    <dgm:pt modelId="{238940A7-0950-4A91-BF57-8FBB2875A0A4}" type="pres">
      <dgm:prSet presAssocID="{BC47F430-0483-4BB3-BF9B-CC0087EE6BC2}" presName="compNode" presStyleCnt="0"/>
      <dgm:spPr/>
    </dgm:pt>
    <dgm:pt modelId="{EDDF7E4B-27E9-43E8-A09B-DE87E2CA5130}" type="pres">
      <dgm:prSet presAssocID="{BC47F430-0483-4BB3-BF9B-CC0087EE6BC2}" presName="bgRect" presStyleLbl="bgShp" presStyleIdx="2" presStyleCnt="4"/>
      <dgm:spPr/>
    </dgm:pt>
    <dgm:pt modelId="{3A330FE3-8039-4AB2-91D8-43973C6CED61}" type="pres">
      <dgm:prSet presAssocID="{BC47F430-0483-4BB3-BF9B-CC0087EE6B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tom"/>
        </a:ext>
      </dgm:extLst>
    </dgm:pt>
    <dgm:pt modelId="{340857B0-AB7A-4ACC-9C3B-A8407341138F}" type="pres">
      <dgm:prSet presAssocID="{BC47F430-0483-4BB3-BF9B-CC0087EE6BC2}" presName="spaceRect" presStyleCnt="0"/>
      <dgm:spPr/>
    </dgm:pt>
    <dgm:pt modelId="{5D9F49DB-C945-46CA-B5F6-5C4AFB8D008B}" type="pres">
      <dgm:prSet presAssocID="{BC47F430-0483-4BB3-BF9B-CC0087EE6BC2}" presName="parTx" presStyleLbl="revTx" presStyleIdx="2" presStyleCnt="4">
        <dgm:presLayoutVars>
          <dgm:chMax val="0"/>
          <dgm:chPref val="0"/>
        </dgm:presLayoutVars>
      </dgm:prSet>
      <dgm:spPr/>
    </dgm:pt>
    <dgm:pt modelId="{24BD42F1-9106-4253-9EE0-6F44C0F244E8}" type="pres">
      <dgm:prSet presAssocID="{87DFEDA7-296B-4C6C-8E15-F8740B54921B}" presName="sibTrans" presStyleCnt="0"/>
      <dgm:spPr/>
    </dgm:pt>
    <dgm:pt modelId="{F87FEF6F-A01C-4786-AFE9-C596D8F43313}" type="pres">
      <dgm:prSet presAssocID="{F18F5D10-7EA3-438F-966A-025CE031CD6C}" presName="compNode" presStyleCnt="0"/>
      <dgm:spPr/>
    </dgm:pt>
    <dgm:pt modelId="{BA450452-D139-48B0-8B8D-2817D51E0FBE}" type="pres">
      <dgm:prSet presAssocID="{F18F5D10-7EA3-438F-966A-025CE031CD6C}" presName="bgRect" presStyleLbl="bgShp" presStyleIdx="3" presStyleCnt="4"/>
      <dgm:spPr/>
    </dgm:pt>
    <dgm:pt modelId="{3CD0B8C3-E8F0-4C26-9E02-2E0269C9D241}" type="pres">
      <dgm:prSet presAssocID="{F18F5D10-7EA3-438F-966A-025CE031CD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E1BE9EE6-EB49-4C2F-8F66-B68E6D241E44}" type="pres">
      <dgm:prSet presAssocID="{F18F5D10-7EA3-438F-966A-025CE031CD6C}" presName="spaceRect" presStyleCnt="0"/>
      <dgm:spPr/>
    </dgm:pt>
    <dgm:pt modelId="{B522AA90-00B1-41BF-AAE0-4AB83F8B67AA}" type="pres">
      <dgm:prSet presAssocID="{F18F5D10-7EA3-438F-966A-025CE031CD6C}" presName="parTx" presStyleLbl="revTx" presStyleIdx="3" presStyleCnt="4">
        <dgm:presLayoutVars>
          <dgm:chMax val="0"/>
          <dgm:chPref val="0"/>
        </dgm:presLayoutVars>
      </dgm:prSet>
      <dgm:spPr/>
    </dgm:pt>
  </dgm:ptLst>
  <dgm:cxnLst>
    <dgm:cxn modelId="{25835603-58EA-451E-A767-2CD08B75EF11}" srcId="{B05B1F5E-5D44-4631-9957-F5D51D75DCF0}" destId="{F18F5D10-7EA3-438F-966A-025CE031CD6C}" srcOrd="3" destOrd="0" parTransId="{C48BC704-F033-45C6-8F03-4E529D7FEC7A}" sibTransId="{53D9199D-0389-4C39-BEEE-5C7F5DBBF7E5}"/>
    <dgm:cxn modelId="{7B64AC14-3DC0-4637-AC7A-AFF335153023}" type="presOf" srcId="{B05B1F5E-5D44-4631-9957-F5D51D75DCF0}" destId="{D0CDF2D6-E00A-4F80-8745-E7F8BE4870EE}" srcOrd="0" destOrd="0" presId="urn:microsoft.com/office/officeart/2018/2/layout/IconVerticalSolidList"/>
    <dgm:cxn modelId="{3C4DEF1B-CAE3-4B9C-93B6-456BA9A21ED0}" srcId="{B05B1F5E-5D44-4631-9957-F5D51D75DCF0}" destId="{1AEB4FA1-D2D8-4429-AB48-028FC69FC215}" srcOrd="1" destOrd="0" parTransId="{C9E01DB6-AC98-476E-8A70-4BB97429DBB2}" sibTransId="{AF9F52D3-4D4A-437A-B74D-03FBB86A77FD}"/>
    <dgm:cxn modelId="{91F23D2E-F385-468C-9D14-DB8D2B6AAF45}" type="presOf" srcId="{532651A0-90A1-4B19-B63C-BDEE593286D7}" destId="{7C68BA08-B32D-4CC9-98C5-AE42F10BA325}" srcOrd="0" destOrd="0" presId="urn:microsoft.com/office/officeart/2018/2/layout/IconVerticalSolidList"/>
    <dgm:cxn modelId="{9E894E39-F0F3-412C-92AA-A6374AF3CAB8}" srcId="{B05B1F5E-5D44-4631-9957-F5D51D75DCF0}" destId="{532651A0-90A1-4B19-B63C-BDEE593286D7}" srcOrd="0" destOrd="0" parTransId="{02ABFC5F-7DF1-4695-8E09-A9E7D8F4280E}" sibTransId="{4DAA03EE-7FD4-4E00-9412-6D8E0A212FD3}"/>
    <dgm:cxn modelId="{85D9446D-AB28-4016-915D-6611689AD511}" type="presOf" srcId="{BC47F430-0483-4BB3-BF9B-CC0087EE6BC2}" destId="{5D9F49DB-C945-46CA-B5F6-5C4AFB8D008B}" srcOrd="0" destOrd="0" presId="urn:microsoft.com/office/officeart/2018/2/layout/IconVerticalSolidList"/>
    <dgm:cxn modelId="{C5DF788D-6B9A-4CAD-8285-32F884FD1804}" type="presOf" srcId="{1AEB4FA1-D2D8-4429-AB48-028FC69FC215}" destId="{85C791E8-F32B-46FB-ACFA-E2F39D729FAE}" srcOrd="0" destOrd="0" presId="urn:microsoft.com/office/officeart/2018/2/layout/IconVerticalSolidList"/>
    <dgm:cxn modelId="{D8D3409D-8B22-47E0-835E-F648DA7A2A66}" type="presOf" srcId="{F18F5D10-7EA3-438F-966A-025CE031CD6C}" destId="{B522AA90-00B1-41BF-AAE0-4AB83F8B67AA}" srcOrd="0" destOrd="0" presId="urn:microsoft.com/office/officeart/2018/2/layout/IconVerticalSolidList"/>
    <dgm:cxn modelId="{FD8849A0-EC2B-44D9-8432-740F20F46CDA}" srcId="{B05B1F5E-5D44-4631-9957-F5D51D75DCF0}" destId="{BC47F430-0483-4BB3-BF9B-CC0087EE6BC2}" srcOrd="2" destOrd="0" parTransId="{619E6A1E-C293-45E5-A277-51A89E1C8984}" sibTransId="{87DFEDA7-296B-4C6C-8E15-F8740B54921B}"/>
    <dgm:cxn modelId="{04DDE019-0374-4CA2-AABC-9B3BF6A6C773}" type="presParOf" srcId="{D0CDF2D6-E00A-4F80-8745-E7F8BE4870EE}" destId="{EDF95AA6-95B6-4694-A6BA-AD54959C7014}" srcOrd="0" destOrd="0" presId="urn:microsoft.com/office/officeart/2018/2/layout/IconVerticalSolidList"/>
    <dgm:cxn modelId="{D55741C4-6937-4C9A-87F2-D16F34AF9D77}" type="presParOf" srcId="{EDF95AA6-95B6-4694-A6BA-AD54959C7014}" destId="{F908F9AA-C8E1-4830-9CA8-66AA7B0FCEE7}" srcOrd="0" destOrd="0" presId="urn:microsoft.com/office/officeart/2018/2/layout/IconVerticalSolidList"/>
    <dgm:cxn modelId="{706D90CE-F89C-4D80-9D5D-38DCC08466C1}" type="presParOf" srcId="{EDF95AA6-95B6-4694-A6BA-AD54959C7014}" destId="{3E716DD1-ABFB-404F-852A-6F2C27876304}" srcOrd="1" destOrd="0" presId="urn:microsoft.com/office/officeart/2018/2/layout/IconVerticalSolidList"/>
    <dgm:cxn modelId="{B7A0D5E1-31EC-44A0-94E0-6082E6BE921A}" type="presParOf" srcId="{EDF95AA6-95B6-4694-A6BA-AD54959C7014}" destId="{9A1DF1FD-7334-42E5-9782-4EBF21833B80}" srcOrd="2" destOrd="0" presId="urn:microsoft.com/office/officeart/2018/2/layout/IconVerticalSolidList"/>
    <dgm:cxn modelId="{9372315B-AAB9-45A8-9694-0A5976D495AB}" type="presParOf" srcId="{EDF95AA6-95B6-4694-A6BA-AD54959C7014}" destId="{7C68BA08-B32D-4CC9-98C5-AE42F10BA325}" srcOrd="3" destOrd="0" presId="urn:microsoft.com/office/officeart/2018/2/layout/IconVerticalSolidList"/>
    <dgm:cxn modelId="{9BB3BA6C-5FFC-442C-93BE-1091F61F4898}" type="presParOf" srcId="{D0CDF2D6-E00A-4F80-8745-E7F8BE4870EE}" destId="{D3AAFF7C-D7FB-4BC6-8C52-68C06D68547A}" srcOrd="1" destOrd="0" presId="urn:microsoft.com/office/officeart/2018/2/layout/IconVerticalSolidList"/>
    <dgm:cxn modelId="{97EF0176-7EAF-4631-8BBB-F734CC9C9B1B}" type="presParOf" srcId="{D0CDF2D6-E00A-4F80-8745-E7F8BE4870EE}" destId="{811F69F9-D4D7-49E3-A426-CA4C87C8B390}" srcOrd="2" destOrd="0" presId="urn:microsoft.com/office/officeart/2018/2/layout/IconVerticalSolidList"/>
    <dgm:cxn modelId="{F030EAF5-1919-4C7D-8554-9C548B1C832C}" type="presParOf" srcId="{811F69F9-D4D7-49E3-A426-CA4C87C8B390}" destId="{82A21AD8-B83A-464E-87C2-FB3959EA13E7}" srcOrd="0" destOrd="0" presId="urn:microsoft.com/office/officeart/2018/2/layout/IconVerticalSolidList"/>
    <dgm:cxn modelId="{DD7738B7-2DF1-4910-9D10-23EE6FD5DF66}" type="presParOf" srcId="{811F69F9-D4D7-49E3-A426-CA4C87C8B390}" destId="{99E47D26-BB80-46EC-B4DE-879E3587993D}" srcOrd="1" destOrd="0" presId="urn:microsoft.com/office/officeart/2018/2/layout/IconVerticalSolidList"/>
    <dgm:cxn modelId="{27477027-4203-4C7D-98CB-5CDC2B4B287A}" type="presParOf" srcId="{811F69F9-D4D7-49E3-A426-CA4C87C8B390}" destId="{20A4652C-BDE8-41FE-81A9-5A4781DA948A}" srcOrd="2" destOrd="0" presId="urn:microsoft.com/office/officeart/2018/2/layout/IconVerticalSolidList"/>
    <dgm:cxn modelId="{520A392F-E215-4C28-8E84-04FF2EF522AB}" type="presParOf" srcId="{811F69F9-D4D7-49E3-A426-CA4C87C8B390}" destId="{85C791E8-F32B-46FB-ACFA-E2F39D729FAE}" srcOrd="3" destOrd="0" presId="urn:microsoft.com/office/officeart/2018/2/layout/IconVerticalSolidList"/>
    <dgm:cxn modelId="{E3A7F411-398B-41C7-BF2B-FD4486878636}" type="presParOf" srcId="{D0CDF2D6-E00A-4F80-8745-E7F8BE4870EE}" destId="{779BDF0C-9C6E-473B-A61A-AA8FB12FAFB8}" srcOrd="3" destOrd="0" presId="urn:microsoft.com/office/officeart/2018/2/layout/IconVerticalSolidList"/>
    <dgm:cxn modelId="{65235FDA-E367-42A1-A5C4-14619717E8ED}" type="presParOf" srcId="{D0CDF2D6-E00A-4F80-8745-E7F8BE4870EE}" destId="{238940A7-0950-4A91-BF57-8FBB2875A0A4}" srcOrd="4" destOrd="0" presId="urn:microsoft.com/office/officeart/2018/2/layout/IconVerticalSolidList"/>
    <dgm:cxn modelId="{1DE70B5E-E51F-40E2-BEAC-0AC2C73F330F}" type="presParOf" srcId="{238940A7-0950-4A91-BF57-8FBB2875A0A4}" destId="{EDDF7E4B-27E9-43E8-A09B-DE87E2CA5130}" srcOrd="0" destOrd="0" presId="urn:microsoft.com/office/officeart/2018/2/layout/IconVerticalSolidList"/>
    <dgm:cxn modelId="{C84CC6B8-071A-4306-8592-37298B933EF9}" type="presParOf" srcId="{238940A7-0950-4A91-BF57-8FBB2875A0A4}" destId="{3A330FE3-8039-4AB2-91D8-43973C6CED61}" srcOrd="1" destOrd="0" presId="urn:microsoft.com/office/officeart/2018/2/layout/IconVerticalSolidList"/>
    <dgm:cxn modelId="{872F986B-5F8B-4D76-B4A5-085E71F330AC}" type="presParOf" srcId="{238940A7-0950-4A91-BF57-8FBB2875A0A4}" destId="{340857B0-AB7A-4ACC-9C3B-A8407341138F}" srcOrd="2" destOrd="0" presId="urn:microsoft.com/office/officeart/2018/2/layout/IconVerticalSolidList"/>
    <dgm:cxn modelId="{93C1215F-617E-45CC-B112-9A30EF255095}" type="presParOf" srcId="{238940A7-0950-4A91-BF57-8FBB2875A0A4}" destId="{5D9F49DB-C945-46CA-B5F6-5C4AFB8D008B}" srcOrd="3" destOrd="0" presId="urn:microsoft.com/office/officeart/2018/2/layout/IconVerticalSolidList"/>
    <dgm:cxn modelId="{DB90DDE9-2393-47DC-9198-8B7981716C14}" type="presParOf" srcId="{D0CDF2D6-E00A-4F80-8745-E7F8BE4870EE}" destId="{24BD42F1-9106-4253-9EE0-6F44C0F244E8}" srcOrd="5" destOrd="0" presId="urn:microsoft.com/office/officeart/2018/2/layout/IconVerticalSolidList"/>
    <dgm:cxn modelId="{1537F3FE-3B7B-424A-9132-5FC7852F6680}" type="presParOf" srcId="{D0CDF2D6-E00A-4F80-8745-E7F8BE4870EE}" destId="{F87FEF6F-A01C-4786-AFE9-C596D8F43313}" srcOrd="6" destOrd="0" presId="urn:microsoft.com/office/officeart/2018/2/layout/IconVerticalSolidList"/>
    <dgm:cxn modelId="{F3AE6F19-019D-481B-9F5B-1E164AFE4DCF}" type="presParOf" srcId="{F87FEF6F-A01C-4786-AFE9-C596D8F43313}" destId="{BA450452-D139-48B0-8B8D-2817D51E0FBE}" srcOrd="0" destOrd="0" presId="urn:microsoft.com/office/officeart/2018/2/layout/IconVerticalSolidList"/>
    <dgm:cxn modelId="{0A516277-7221-490D-BC1F-BE5FBEB491FA}" type="presParOf" srcId="{F87FEF6F-A01C-4786-AFE9-C596D8F43313}" destId="{3CD0B8C3-E8F0-4C26-9E02-2E0269C9D241}" srcOrd="1" destOrd="0" presId="urn:microsoft.com/office/officeart/2018/2/layout/IconVerticalSolidList"/>
    <dgm:cxn modelId="{EACF3854-9816-4B8C-BF16-F70B723D5E84}" type="presParOf" srcId="{F87FEF6F-A01C-4786-AFE9-C596D8F43313}" destId="{E1BE9EE6-EB49-4C2F-8F66-B68E6D241E44}" srcOrd="2" destOrd="0" presId="urn:microsoft.com/office/officeart/2018/2/layout/IconVerticalSolidList"/>
    <dgm:cxn modelId="{2B04B742-31EF-4016-B9B0-64C9ECA7F531}" type="presParOf" srcId="{F87FEF6F-A01C-4786-AFE9-C596D8F43313}" destId="{B522AA90-00B1-41BF-AAE0-4AB83F8B67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A8102A-C868-4523-9C29-659904E7A7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4806B1-6507-4EEE-A8EF-6DCE29F7E4DF}">
      <dgm:prSet/>
      <dgm:spPr/>
      <dgm:t>
        <a:bodyPr/>
        <a:lstStyle/>
        <a:p>
          <a:pPr>
            <a:lnSpc>
              <a:spcPct val="100000"/>
            </a:lnSpc>
          </a:pPr>
          <a:r>
            <a:rPr lang="en-US"/>
            <a:t>Question types answered: What,When</a:t>
          </a:r>
        </a:p>
      </dgm:t>
    </dgm:pt>
    <dgm:pt modelId="{102A4E47-3A8B-4B31-A3DE-B11CD732497F}" type="parTrans" cxnId="{B0CE025D-8440-4410-AB58-D22DCC19A227}">
      <dgm:prSet/>
      <dgm:spPr/>
      <dgm:t>
        <a:bodyPr/>
        <a:lstStyle/>
        <a:p>
          <a:endParaRPr lang="en-US"/>
        </a:p>
      </dgm:t>
    </dgm:pt>
    <dgm:pt modelId="{48623F11-B2B9-47DD-85FE-93C5701FA513}" type="sibTrans" cxnId="{B0CE025D-8440-4410-AB58-D22DCC19A227}">
      <dgm:prSet/>
      <dgm:spPr/>
      <dgm:t>
        <a:bodyPr/>
        <a:lstStyle/>
        <a:p>
          <a:endParaRPr lang="en-US"/>
        </a:p>
      </dgm:t>
    </dgm:pt>
    <dgm:pt modelId="{C005A515-7D34-43E2-9550-30050D27E058}">
      <dgm:prSet/>
      <dgm:spPr/>
      <dgm:t>
        <a:bodyPr/>
        <a:lstStyle/>
        <a:p>
          <a:pPr>
            <a:lnSpc>
              <a:spcPct val="100000"/>
            </a:lnSpc>
          </a:pPr>
          <a:r>
            <a:rPr lang="en-US"/>
            <a:t>(descriptive, factual, and interpretive questions)</a:t>
          </a:r>
        </a:p>
      </dgm:t>
    </dgm:pt>
    <dgm:pt modelId="{3FE928C9-9CC2-44D6-85BB-7A6A724F303D}" type="parTrans" cxnId="{AAB0BB22-F63A-48F9-9E06-EB49539904EA}">
      <dgm:prSet/>
      <dgm:spPr/>
      <dgm:t>
        <a:bodyPr/>
        <a:lstStyle/>
        <a:p>
          <a:endParaRPr lang="en-US"/>
        </a:p>
      </dgm:t>
    </dgm:pt>
    <dgm:pt modelId="{1E1B6A5F-9816-4843-9CAC-291E01859C90}" type="sibTrans" cxnId="{AAB0BB22-F63A-48F9-9E06-EB49539904EA}">
      <dgm:prSet/>
      <dgm:spPr/>
      <dgm:t>
        <a:bodyPr/>
        <a:lstStyle/>
        <a:p>
          <a:endParaRPr lang="en-US"/>
        </a:p>
      </dgm:t>
    </dgm:pt>
    <dgm:pt modelId="{1F17615F-6DD3-4056-815F-AF2A19911638}">
      <dgm:prSet/>
      <dgm:spPr/>
      <dgm:t>
        <a:bodyPr/>
        <a:lstStyle/>
        <a:p>
          <a:pPr>
            <a:lnSpc>
              <a:spcPct val="100000"/>
            </a:lnSpc>
          </a:pPr>
          <a:r>
            <a:rPr lang="en-US"/>
            <a:t>Logical reasoning capabilties:Satisfactory</a:t>
          </a:r>
        </a:p>
      </dgm:t>
    </dgm:pt>
    <dgm:pt modelId="{345D3B8A-768B-4065-99BA-56F6CAE372EC}" type="parTrans" cxnId="{3707D07B-3EAB-4010-829B-67208E29118D}">
      <dgm:prSet/>
      <dgm:spPr/>
      <dgm:t>
        <a:bodyPr/>
        <a:lstStyle/>
        <a:p>
          <a:endParaRPr lang="en-US"/>
        </a:p>
      </dgm:t>
    </dgm:pt>
    <dgm:pt modelId="{2FC9BBA9-83B5-45C7-BE3A-43394966D10A}" type="sibTrans" cxnId="{3707D07B-3EAB-4010-829B-67208E29118D}">
      <dgm:prSet/>
      <dgm:spPr/>
      <dgm:t>
        <a:bodyPr/>
        <a:lstStyle/>
        <a:p>
          <a:endParaRPr lang="en-US"/>
        </a:p>
      </dgm:t>
    </dgm:pt>
    <dgm:pt modelId="{CC1A081A-AF37-4C9B-879B-06DAA640F324}">
      <dgm:prSet/>
      <dgm:spPr/>
      <dgm:t>
        <a:bodyPr/>
        <a:lstStyle/>
        <a:p>
          <a:pPr>
            <a:lnSpc>
              <a:spcPct val="100000"/>
            </a:lnSpc>
          </a:pPr>
          <a:r>
            <a:rPr lang="en-US"/>
            <a:t>Classification capabilities:Excellent</a:t>
          </a:r>
        </a:p>
      </dgm:t>
    </dgm:pt>
    <dgm:pt modelId="{1F6B6CD3-574D-4B2B-BFCA-405396B739EC}" type="parTrans" cxnId="{D093949E-A3D0-4B54-A1E1-4F086137F8D9}">
      <dgm:prSet/>
      <dgm:spPr/>
      <dgm:t>
        <a:bodyPr/>
        <a:lstStyle/>
        <a:p>
          <a:endParaRPr lang="en-US"/>
        </a:p>
      </dgm:t>
    </dgm:pt>
    <dgm:pt modelId="{42CC8F25-C3FD-4012-95DD-3AFE1312BE26}" type="sibTrans" cxnId="{D093949E-A3D0-4B54-A1E1-4F086137F8D9}">
      <dgm:prSet/>
      <dgm:spPr/>
      <dgm:t>
        <a:bodyPr/>
        <a:lstStyle/>
        <a:p>
          <a:endParaRPr lang="en-US"/>
        </a:p>
      </dgm:t>
    </dgm:pt>
    <dgm:pt modelId="{F1A69854-32BB-4AEF-9628-995EEB4E4E09}">
      <dgm:prSet/>
      <dgm:spPr/>
      <dgm:t>
        <a:bodyPr/>
        <a:lstStyle/>
        <a:p>
          <a:pPr>
            <a:lnSpc>
              <a:spcPct val="100000"/>
            </a:lnSpc>
          </a:pPr>
          <a:r>
            <a:rPr lang="en-US"/>
            <a:t>Object detection capabilities:Excellent</a:t>
          </a:r>
        </a:p>
      </dgm:t>
    </dgm:pt>
    <dgm:pt modelId="{B8CB9A09-A581-41AA-A7FE-2525486A1AD3}" type="parTrans" cxnId="{837B2F23-DB90-45C4-9F9B-3D3258A4296F}">
      <dgm:prSet/>
      <dgm:spPr/>
      <dgm:t>
        <a:bodyPr/>
        <a:lstStyle/>
        <a:p>
          <a:endParaRPr lang="en-US"/>
        </a:p>
      </dgm:t>
    </dgm:pt>
    <dgm:pt modelId="{360FCA66-D67F-468A-9282-2CC2F687237E}" type="sibTrans" cxnId="{837B2F23-DB90-45C4-9F9B-3D3258A4296F}">
      <dgm:prSet/>
      <dgm:spPr/>
      <dgm:t>
        <a:bodyPr/>
        <a:lstStyle/>
        <a:p>
          <a:endParaRPr lang="en-US"/>
        </a:p>
      </dgm:t>
    </dgm:pt>
    <dgm:pt modelId="{108E9A35-1E80-42A7-AD1C-25FF9DEBCB15}" type="pres">
      <dgm:prSet presAssocID="{83A8102A-C868-4523-9C29-659904E7A75C}" presName="root" presStyleCnt="0">
        <dgm:presLayoutVars>
          <dgm:dir/>
          <dgm:resizeHandles val="exact"/>
        </dgm:presLayoutVars>
      </dgm:prSet>
      <dgm:spPr/>
    </dgm:pt>
    <dgm:pt modelId="{DC767A88-B347-4A83-A54F-CA41DFCDE24A}" type="pres">
      <dgm:prSet presAssocID="{3E4806B1-6507-4EEE-A8EF-6DCE29F7E4DF}" presName="compNode" presStyleCnt="0"/>
      <dgm:spPr/>
    </dgm:pt>
    <dgm:pt modelId="{06371263-FD9C-4897-8EB6-803D273F6576}" type="pres">
      <dgm:prSet presAssocID="{3E4806B1-6507-4EEE-A8EF-6DCE29F7E4DF}" presName="bgRect" presStyleLbl="bgShp" presStyleIdx="0" presStyleCnt="5"/>
      <dgm:spPr/>
    </dgm:pt>
    <dgm:pt modelId="{AFDACA98-FE3D-441B-B80B-EF68358CCAF7}" type="pres">
      <dgm:prSet presAssocID="{3E4806B1-6507-4EEE-A8EF-6DCE29F7E4D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0C45D463-345E-4497-AB51-EEE6B3C9A7FF}" type="pres">
      <dgm:prSet presAssocID="{3E4806B1-6507-4EEE-A8EF-6DCE29F7E4DF}" presName="spaceRect" presStyleCnt="0"/>
      <dgm:spPr/>
    </dgm:pt>
    <dgm:pt modelId="{19336BFE-63D1-4926-B8A8-80AB5DFE7D1B}" type="pres">
      <dgm:prSet presAssocID="{3E4806B1-6507-4EEE-A8EF-6DCE29F7E4DF}" presName="parTx" presStyleLbl="revTx" presStyleIdx="0" presStyleCnt="5">
        <dgm:presLayoutVars>
          <dgm:chMax val="0"/>
          <dgm:chPref val="0"/>
        </dgm:presLayoutVars>
      </dgm:prSet>
      <dgm:spPr/>
    </dgm:pt>
    <dgm:pt modelId="{ED7E096C-6BDB-4836-8E7B-BCA9B564D99B}" type="pres">
      <dgm:prSet presAssocID="{48623F11-B2B9-47DD-85FE-93C5701FA513}" presName="sibTrans" presStyleCnt="0"/>
      <dgm:spPr/>
    </dgm:pt>
    <dgm:pt modelId="{DCADC391-569A-4153-B5D0-34D784035C00}" type="pres">
      <dgm:prSet presAssocID="{C005A515-7D34-43E2-9550-30050D27E058}" presName="compNode" presStyleCnt="0"/>
      <dgm:spPr/>
    </dgm:pt>
    <dgm:pt modelId="{19315B23-9505-478F-AD33-4E5C28CE25AF}" type="pres">
      <dgm:prSet presAssocID="{C005A515-7D34-43E2-9550-30050D27E058}" presName="bgRect" presStyleLbl="bgShp" presStyleIdx="1" presStyleCnt="5"/>
      <dgm:spPr/>
    </dgm:pt>
    <dgm:pt modelId="{92050EA7-B0DE-48AC-933C-B3357C29847C}" type="pres">
      <dgm:prSet presAssocID="{C005A515-7D34-43E2-9550-30050D27E0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Quotation Mark"/>
        </a:ext>
      </dgm:extLst>
    </dgm:pt>
    <dgm:pt modelId="{713E9682-F795-416C-9BC8-22319B4569BA}" type="pres">
      <dgm:prSet presAssocID="{C005A515-7D34-43E2-9550-30050D27E058}" presName="spaceRect" presStyleCnt="0"/>
      <dgm:spPr/>
    </dgm:pt>
    <dgm:pt modelId="{9F78D071-20C5-44FF-8DC4-47BD761F14E6}" type="pres">
      <dgm:prSet presAssocID="{C005A515-7D34-43E2-9550-30050D27E058}" presName="parTx" presStyleLbl="revTx" presStyleIdx="1" presStyleCnt="5">
        <dgm:presLayoutVars>
          <dgm:chMax val="0"/>
          <dgm:chPref val="0"/>
        </dgm:presLayoutVars>
      </dgm:prSet>
      <dgm:spPr/>
    </dgm:pt>
    <dgm:pt modelId="{95567C00-79D2-47BF-A404-61411377F715}" type="pres">
      <dgm:prSet presAssocID="{1E1B6A5F-9816-4843-9CAC-291E01859C90}" presName="sibTrans" presStyleCnt="0"/>
      <dgm:spPr/>
    </dgm:pt>
    <dgm:pt modelId="{45D406F5-F35E-4492-AA4F-088CCF343D0D}" type="pres">
      <dgm:prSet presAssocID="{1F17615F-6DD3-4056-815F-AF2A19911638}" presName="compNode" presStyleCnt="0"/>
      <dgm:spPr/>
    </dgm:pt>
    <dgm:pt modelId="{EAC4630F-1290-4EEF-AD6F-4C6BFDAEBD77}" type="pres">
      <dgm:prSet presAssocID="{1F17615F-6DD3-4056-815F-AF2A19911638}" presName="bgRect" presStyleLbl="bgShp" presStyleIdx="2" presStyleCnt="5"/>
      <dgm:spPr/>
    </dgm:pt>
    <dgm:pt modelId="{1BD68C51-B15A-4BE4-A69B-5FE1A8858D42}" type="pres">
      <dgm:prSet presAssocID="{1F17615F-6DD3-4056-815F-AF2A1991163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9356D7FB-7CB6-47AE-BFEB-8A4C9D2507CF}" type="pres">
      <dgm:prSet presAssocID="{1F17615F-6DD3-4056-815F-AF2A19911638}" presName="spaceRect" presStyleCnt="0"/>
      <dgm:spPr/>
    </dgm:pt>
    <dgm:pt modelId="{6845132D-0A96-453F-96F3-861E8B1F63EC}" type="pres">
      <dgm:prSet presAssocID="{1F17615F-6DD3-4056-815F-AF2A19911638}" presName="parTx" presStyleLbl="revTx" presStyleIdx="2" presStyleCnt="5">
        <dgm:presLayoutVars>
          <dgm:chMax val="0"/>
          <dgm:chPref val="0"/>
        </dgm:presLayoutVars>
      </dgm:prSet>
      <dgm:spPr/>
    </dgm:pt>
    <dgm:pt modelId="{62882D86-17EF-496C-AA24-89DEB3D0A04A}" type="pres">
      <dgm:prSet presAssocID="{2FC9BBA9-83B5-45C7-BE3A-43394966D10A}" presName="sibTrans" presStyleCnt="0"/>
      <dgm:spPr/>
    </dgm:pt>
    <dgm:pt modelId="{903348E1-1EB3-436B-A2A8-02F05AD4091C}" type="pres">
      <dgm:prSet presAssocID="{CC1A081A-AF37-4C9B-879B-06DAA640F324}" presName="compNode" presStyleCnt="0"/>
      <dgm:spPr/>
    </dgm:pt>
    <dgm:pt modelId="{B867D1E9-279D-47AE-AB94-5C6CEAC1395A}" type="pres">
      <dgm:prSet presAssocID="{CC1A081A-AF37-4C9B-879B-06DAA640F324}" presName="bgRect" presStyleLbl="bgShp" presStyleIdx="3" presStyleCnt="5"/>
      <dgm:spPr/>
    </dgm:pt>
    <dgm:pt modelId="{2B11EF16-4248-498B-B412-28D5D04E469E}" type="pres">
      <dgm:prSet presAssocID="{CC1A081A-AF37-4C9B-879B-06DAA640F3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720419EB-0ACC-4CBC-91B2-5FBC849189CE}" type="pres">
      <dgm:prSet presAssocID="{CC1A081A-AF37-4C9B-879B-06DAA640F324}" presName="spaceRect" presStyleCnt="0"/>
      <dgm:spPr/>
    </dgm:pt>
    <dgm:pt modelId="{892C6D82-2A7E-4218-97EE-F2521E421EB3}" type="pres">
      <dgm:prSet presAssocID="{CC1A081A-AF37-4C9B-879B-06DAA640F324}" presName="parTx" presStyleLbl="revTx" presStyleIdx="3" presStyleCnt="5">
        <dgm:presLayoutVars>
          <dgm:chMax val="0"/>
          <dgm:chPref val="0"/>
        </dgm:presLayoutVars>
      </dgm:prSet>
      <dgm:spPr/>
    </dgm:pt>
    <dgm:pt modelId="{4C88E5EA-E0B7-4FE1-82D3-214D5E174DD0}" type="pres">
      <dgm:prSet presAssocID="{42CC8F25-C3FD-4012-95DD-3AFE1312BE26}" presName="sibTrans" presStyleCnt="0"/>
      <dgm:spPr/>
    </dgm:pt>
    <dgm:pt modelId="{FF83DDE6-9277-4F67-98C8-C885682732E5}" type="pres">
      <dgm:prSet presAssocID="{F1A69854-32BB-4AEF-9628-995EEB4E4E09}" presName="compNode" presStyleCnt="0"/>
      <dgm:spPr/>
    </dgm:pt>
    <dgm:pt modelId="{829CABB5-2E14-49A5-977B-9411E66561D7}" type="pres">
      <dgm:prSet presAssocID="{F1A69854-32BB-4AEF-9628-995EEB4E4E09}" presName="bgRect" presStyleLbl="bgShp" presStyleIdx="4" presStyleCnt="5"/>
      <dgm:spPr/>
    </dgm:pt>
    <dgm:pt modelId="{AFD2BBA6-7EDE-490C-B8EA-99775AA15794}" type="pres">
      <dgm:prSet presAssocID="{F1A69854-32BB-4AEF-9628-995EEB4E4E0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E2DBDA28-7679-4288-919A-C1620D5E63DD}" type="pres">
      <dgm:prSet presAssocID="{F1A69854-32BB-4AEF-9628-995EEB4E4E09}" presName="spaceRect" presStyleCnt="0"/>
      <dgm:spPr/>
    </dgm:pt>
    <dgm:pt modelId="{988EC4E7-218E-48C5-91A3-5AFAB97F282D}" type="pres">
      <dgm:prSet presAssocID="{F1A69854-32BB-4AEF-9628-995EEB4E4E09}" presName="parTx" presStyleLbl="revTx" presStyleIdx="4" presStyleCnt="5">
        <dgm:presLayoutVars>
          <dgm:chMax val="0"/>
          <dgm:chPref val="0"/>
        </dgm:presLayoutVars>
      </dgm:prSet>
      <dgm:spPr/>
    </dgm:pt>
  </dgm:ptLst>
  <dgm:cxnLst>
    <dgm:cxn modelId="{6C21EA01-974C-407A-B3CA-1BDA329BF2AB}" type="presOf" srcId="{83A8102A-C868-4523-9C29-659904E7A75C}" destId="{108E9A35-1E80-42A7-AD1C-25FF9DEBCB15}" srcOrd="0" destOrd="0" presId="urn:microsoft.com/office/officeart/2018/2/layout/IconVerticalSolidList"/>
    <dgm:cxn modelId="{AAB0BB22-F63A-48F9-9E06-EB49539904EA}" srcId="{83A8102A-C868-4523-9C29-659904E7A75C}" destId="{C005A515-7D34-43E2-9550-30050D27E058}" srcOrd="1" destOrd="0" parTransId="{3FE928C9-9CC2-44D6-85BB-7A6A724F303D}" sibTransId="{1E1B6A5F-9816-4843-9CAC-291E01859C90}"/>
    <dgm:cxn modelId="{837B2F23-DB90-45C4-9F9B-3D3258A4296F}" srcId="{83A8102A-C868-4523-9C29-659904E7A75C}" destId="{F1A69854-32BB-4AEF-9628-995EEB4E4E09}" srcOrd="4" destOrd="0" parTransId="{B8CB9A09-A581-41AA-A7FE-2525486A1AD3}" sibTransId="{360FCA66-D67F-468A-9282-2CC2F687237E}"/>
    <dgm:cxn modelId="{BCDC1730-DC04-418E-850D-D7B29BDD53FC}" type="presOf" srcId="{F1A69854-32BB-4AEF-9628-995EEB4E4E09}" destId="{988EC4E7-218E-48C5-91A3-5AFAB97F282D}" srcOrd="0" destOrd="0" presId="urn:microsoft.com/office/officeart/2018/2/layout/IconVerticalSolidList"/>
    <dgm:cxn modelId="{68A29432-9E45-4522-B426-A054B06B9718}" type="presOf" srcId="{1F17615F-6DD3-4056-815F-AF2A19911638}" destId="{6845132D-0A96-453F-96F3-861E8B1F63EC}" srcOrd="0" destOrd="0" presId="urn:microsoft.com/office/officeart/2018/2/layout/IconVerticalSolidList"/>
    <dgm:cxn modelId="{A9BBD140-5BB7-4847-A821-754837EC3D2E}" type="presOf" srcId="{3E4806B1-6507-4EEE-A8EF-6DCE29F7E4DF}" destId="{19336BFE-63D1-4926-B8A8-80AB5DFE7D1B}" srcOrd="0" destOrd="0" presId="urn:microsoft.com/office/officeart/2018/2/layout/IconVerticalSolidList"/>
    <dgm:cxn modelId="{B0CE025D-8440-4410-AB58-D22DCC19A227}" srcId="{83A8102A-C868-4523-9C29-659904E7A75C}" destId="{3E4806B1-6507-4EEE-A8EF-6DCE29F7E4DF}" srcOrd="0" destOrd="0" parTransId="{102A4E47-3A8B-4B31-A3DE-B11CD732497F}" sibTransId="{48623F11-B2B9-47DD-85FE-93C5701FA513}"/>
    <dgm:cxn modelId="{3707D07B-3EAB-4010-829B-67208E29118D}" srcId="{83A8102A-C868-4523-9C29-659904E7A75C}" destId="{1F17615F-6DD3-4056-815F-AF2A19911638}" srcOrd="2" destOrd="0" parTransId="{345D3B8A-768B-4065-99BA-56F6CAE372EC}" sibTransId="{2FC9BBA9-83B5-45C7-BE3A-43394966D10A}"/>
    <dgm:cxn modelId="{D093949E-A3D0-4B54-A1E1-4F086137F8D9}" srcId="{83A8102A-C868-4523-9C29-659904E7A75C}" destId="{CC1A081A-AF37-4C9B-879B-06DAA640F324}" srcOrd="3" destOrd="0" parTransId="{1F6B6CD3-574D-4B2B-BFCA-405396B739EC}" sibTransId="{42CC8F25-C3FD-4012-95DD-3AFE1312BE26}"/>
    <dgm:cxn modelId="{E34F50A1-F550-421C-B25D-2FE724897AB3}" type="presOf" srcId="{C005A515-7D34-43E2-9550-30050D27E058}" destId="{9F78D071-20C5-44FF-8DC4-47BD761F14E6}" srcOrd="0" destOrd="0" presId="urn:microsoft.com/office/officeart/2018/2/layout/IconVerticalSolidList"/>
    <dgm:cxn modelId="{122B94ED-EFB9-4CDE-B64F-4A040AB382D0}" type="presOf" srcId="{CC1A081A-AF37-4C9B-879B-06DAA640F324}" destId="{892C6D82-2A7E-4218-97EE-F2521E421EB3}" srcOrd="0" destOrd="0" presId="urn:microsoft.com/office/officeart/2018/2/layout/IconVerticalSolidList"/>
    <dgm:cxn modelId="{95CC321F-168F-4E43-BD7D-37A7EB95E8BD}" type="presParOf" srcId="{108E9A35-1E80-42A7-AD1C-25FF9DEBCB15}" destId="{DC767A88-B347-4A83-A54F-CA41DFCDE24A}" srcOrd="0" destOrd="0" presId="urn:microsoft.com/office/officeart/2018/2/layout/IconVerticalSolidList"/>
    <dgm:cxn modelId="{935CF23C-62EA-47F5-989E-CF4A31F72683}" type="presParOf" srcId="{DC767A88-B347-4A83-A54F-CA41DFCDE24A}" destId="{06371263-FD9C-4897-8EB6-803D273F6576}" srcOrd="0" destOrd="0" presId="urn:microsoft.com/office/officeart/2018/2/layout/IconVerticalSolidList"/>
    <dgm:cxn modelId="{063759DB-CA10-4E53-ACE8-8DD56C68C259}" type="presParOf" srcId="{DC767A88-B347-4A83-A54F-CA41DFCDE24A}" destId="{AFDACA98-FE3D-441B-B80B-EF68358CCAF7}" srcOrd="1" destOrd="0" presId="urn:microsoft.com/office/officeart/2018/2/layout/IconVerticalSolidList"/>
    <dgm:cxn modelId="{CF996F29-3276-42C4-A1AC-018BA03922F6}" type="presParOf" srcId="{DC767A88-B347-4A83-A54F-CA41DFCDE24A}" destId="{0C45D463-345E-4497-AB51-EEE6B3C9A7FF}" srcOrd="2" destOrd="0" presId="urn:microsoft.com/office/officeart/2018/2/layout/IconVerticalSolidList"/>
    <dgm:cxn modelId="{4FFE18AB-09B6-48A2-9424-E8096155A383}" type="presParOf" srcId="{DC767A88-B347-4A83-A54F-CA41DFCDE24A}" destId="{19336BFE-63D1-4926-B8A8-80AB5DFE7D1B}" srcOrd="3" destOrd="0" presId="urn:microsoft.com/office/officeart/2018/2/layout/IconVerticalSolidList"/>
    <dgm:cxn modelId="{2ADBC21A-9436-4A26-9C35-5C59586679E9}" type="presParOf" srcId="{108E9A35-1E80-42A7-AD1C-25FF9DEBCB15}" destId="{ED7E096C-6BDB-4836-8E7B-BCA9B564D99B}" srcOrd="1" destOrd="0" presId="urn:microsoft.com/office/officeart/2018/2/layout/IconVerticalSolidList"/>
    <dgm:cxn modelId="{858D2165-8CF2-47F2-B913-9DDA84D08C7A}" type="presParOf" srcId="{108E9A35-1E80-42A7-AD1C-25FF9DEBCB15}" destId="{DCADC391-569A-4153-B5D0-34D784035C00}" srcOrd="2" destOrd="0" presId="urn:microsoft.com/office/officeart/2018/2/layout/IconVerticalSolidList"/>
    <dgm:cxn modelId="{D25CAED8-B822-49F2-8245-3316E6E41ED7}" type="presParOf" srcId="{DCADC391-569A-4153-B5D0-34D784035C00}" destId="{19315B23-9505-478F-AD33-4E5C28CE25AF}" srcOrd="0" destOrd="0" presId="urn:microsoft.com/office/officeart/2018/2/layout/IconVerticalSolidList"/>
    <dgm:cxn modelId="{089971ED-22E6-4044-A490-1E2900ED895F}" type="presParOf" srcId="{DCADC391-569A-4153-B5D0-34D784035C00}" destId="{92050EA7-B0DE-48AC-933C-B3357C29847C}" srcOrd="1" destOrd="0" presId="urn:microsoft.com/office/officeart/2018/2/layout/IconVerticalSolidList"/>
    <dgm:cxn modelId="{2317D770-52EE-4CB7-9501-1D44EB078672}" type="presParOf" srcId="{DCADC391-569A-4153-B5D0-34D784035C00}" destId="{713E9682-F795-416C-9BC8-22319B4569BA}" srcOrd="2" destOrd="0" presId="urn:microsoft.com/office/officeart/2018/2/layout/IconVerticalSolidList"/>
    <dgm:cxn modelId="{F2AF03D8-5756-4016-AD1E-32F6AFF74673}" type="presParOf" srcId="{DCADC391-569A-4153-B5D0-34D784035C00}" destId="{9F78D071-20C5-44FF-8DC4-47BD761F14E6}" srcOrd="3" destOrd="0" presId="urn:microsoft.com/office/officeart/2018/2/layout/IconVerticalSolidList"/>
    <dgm:cxn modelId="{ED456D12-85C4-49E1-AA9F-A8DE75112450}" type="presParOf" srcId="{108E9A35-1E80-42A7-AD1C-25FF9DEBCB15}" destId="{95567C00-79D2-47BF-A404-61411377F715}" srcOrd="3" destOrd="0" presId="urn:microsoft.com/office/officeart/2018/2/layout/IconVerticalSolidList"/>
    <dgm:cxn modelId="{75A87AF7-8659-4C65-948A-00578252DE04}" type="presParOf" srcId="{108E9A35-1E80-42A7-AD1C-25FF9DEBCB15}" destId="{45D406F5-F35E-4492-AA4F-088CCF343D0D}" srcOrd="4" destOrd="0" presId="urn:microsoft.com/office/officeart/2018/2/layout/IconVerticalSolidList"/>
    <dgm:cxn modelId="{7579BCCA-6AB4-4D81-B0FA-D070200F3EFF}" type="presParOf" srcId="{45D406F5-F35E-4492-AA4F-088CCF343D0D}" destId="{EAC4630F-1290-4EEF-AD6F-4C6BFDAEBD77}" srcOrd="0" destOrd="0" presId="urn:microsoft.com/office/officeart/2018/2/layout/IconVerticalSolidList"/>
    <dgm:cxn modelId="{F54EC9A8-392E-41DE-8D84-8B05343FDD9D}" type="presParOf" srcId="{45D406F5-F35E-4492-AA4F-088CCF343D0D}" destId="{1BD68C51-B15A-4BE4-A69B-5FE1A8858D42}" srcOrd="1" destOrd="0" presId="urn:microsoft.com/office/officeart/2018/2/layout/IconVerticalSolidList"/>
    <dgm:cxn modelId="{9203129C-A295-492F-822D-9F093FD29740}" type="presParOf" srcId="{45D406F5-F35E-4492-AA4F-088CCF343D0D}" destId="{9356D7FB-7CB6-47AE-BFEB-8A4C9D2507CF}" srcOrd="2" destOrd="0" presId="urn:microsoft.com/office/officeart/2018/2/layout/IconVerticalSolidList"/>
    <dgm:cxn modelId="{AB4DAD90-5385-4B4B-B064-C840D9A24DD3}" type="presParOf" srcId="{45D406F5-F35E-4492-AA4F-088CCF343D0D}" destId="{6845132D-0A96-453F-96F3-861E8B1F63EC}" srcOrd="3" destOrd="0" presId="urn:microsoft.com/office/officeart/2018/2/layout/IconVerticalSolidList"/>
    <dgm:cxn modelId="{B34E8D6A-3B93-4B52-B449-CDCD1A6B82CA}" type="presParOf" srcId="{108E9A35-1E80-42A7-AD1C-25FF9DEBCB15}" destId="{62882D86-17EF-496C-AA24-89DEB3D0A04A}" srcOrd="5" destOrd="0" presId="urn:microsoft.com/office/officeart/2018/2/layout/IconVerticalSolidList"/>
    <dgm:cxn modelId="{E346A422-B9E7-49EC-AB99-C11F4E1046BA}" type="presParOf" srcId="{108E9A35-1E80-42A7-AD1C-25FF9DEBCB15}" destId="{903348E1-1EB3-436B-A2A8-02F05AD4091C}" srcOrd="6" destOrd="0" presId="urn:microsoft.com/office/officeart/2018/2/layout/IconVerticalSolidList"/>
    <dgm:cxn modelId="{296BFB46-13EA-411A-B3C0-D4FFAC853865}" type="presParOf" srcId="{903348E1-1EB3-436B-A2A8-02F05AD4091C}" destId="{B867D1E9-279D-47AE-AB94-5C6CEAC1395A}" srcOrd="0" destOrd="0" presId="urn:microsoft.com/office/officeart/2018/2/layout/IconVerticalSolidList"/>
    <dgm:cxn modelId="{24BF9413-706A-45C6-A9AF-9F2913D407DF}" type="presParOf" srcId="{903348E1-1EB3-436B-A2A8-02F05AD4091C}" destId="{2B11EF16-4248-498B-B412-28D5D04E469E}" srcOrd="1" destOrd="0" presId="urn:microsoft.com/office/officeart/2018/2/layout/IconVerticalSolidList"/>
    <dgm:cxn modelId="{F011B901-47B3-4CAE-AC1C-543227426247}" type="presParOf" srcId="{903348E1-1EB3-436B-A2A8-02F05AD4091C}" destId="{720419EB-0ACC-4CBC-91B2-5FBC849189CE}" srcOrd="2" destOrd="0" presId="urn:microsoft.com/office/officeart/2018/2/layout/IconVerticalSolidList"/>
    <dgm:cxn modelId="{F8BA1B88-A83A-497B-BFA2-9E4BC01598AF}" type="presParOf" srcId="{903348E1-1EB3-436B-A2A8-02F05AD4091C}" destId="{892C6D82-2A7E-4218-97EE-F2521E421EB3}" srcOrd="3" destOrd="0" presId="urn:microsoft.com/office/officeart/2018/2/layout/IconVerticalSolidList"/>
    <dgm:cxn modelId="{5A58D946-0910-4EF0-A035-7244AA691DDE}" type="presParOf" srcId="{108E9A35-1E80-42A7-AD1C-25FF9DEBCB15}" destId="{4C88E5EA-E0B7-4FE1-82D3-214D5E174DD0}" srcOrd="7" destOrd="0" presId="urn:microsoft.com/office/officeart/2018/2/layout/IconVerticalSolidList"/>
    <dgm:cxn modelId="{8A1863C9-B20E-4C4D-BDAB-3D5CB160EF64}" type="presParOf" srcId="{108E9A35-1E80-42A7-AD1C-25FF9DEBCB15}" destId="{FF83DDE6-9277-4F67-98C8-C885682732E5}" srcOrd="8" destOrd="0" presId="urn:microsoft.com/office/officeart/2018/2/layout/IconVerticalSolidList"/>
    <dgm:cxn modelId="{93D0038A-9CE9-4BD3-AA61-55EA5628D54A}" type="presParOf" srcId="{FF83DDE6-9277-4F67-98C8-C885682732E5}" destId="{829CABB5-2E14-49A5-977B-9411E66561D7}" srcOrd="0" destOrd="0" presId="urn:microsoft.com/office/officeart/2018/2/layout/IconVerticalSolidList"/>
    <dgm:cxn modelId="{1DACC3C7-1CF4-4ECC-B26B-F5861D4ED527}" type="presParOf" srcId="{FF83DDE6-9277-4F67-98C8-C885682732E5}" destId="{AFD2BBA6-7EDE-490C-B8EA-99775AA15794}" srcOrd="1" destOrd="0" presId="urn:microsoft.com/office/officeart/2018/2/layout/IconVerticalSolidList"/>
    <dgm:cxn modelId="{D712F465-A24A-4361-A5F3-F29A6C8755A9}" type="presParOf" srcId="{FF83DDE6-9277-4F67-98C8-C885682732E5}" destId="{E2DBDA28-7679-4288-919A-C1620D5E63DD}" srcOrd="2" destOrd="0" presId="urn:microsoft.com/office/officeart/2018/2/layout/IconVerticalSolidList"/>
    <dgm:cxn modelId="{09BD2056-EBAD-42DD-9B6F-F1F5E916C893}" type="presParOf" srcId="{FF83DDE6-9277-4F67-98C8-C885682732E5}" destId="{988EC4E7-218E-48C5-91A3-5AFAB97F28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8F5F49-25EC-4B27-A06A-FE0DEE551B81}"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DC61ECE1-4E6B-43BA-BBA3-A8C90E406CCC}">
      <dgm:prSet/>
      <dgm:spPr/>
      <dgm:t>
        <a:bodyPr/>
        <a:lstStyle/>
        <a:p>
          <a:r>
            <a:rPr lang="en-US" b="1"/>
            <a:t>1. Introduction and Aim</a:t>
          </a:r>
          <a:endParaRPr lang="en-US"/>
        </a:p>
      </dgm:t>
    </dgm:pt>
    <dgm:pt modelId="{DECA798F-B922-4463-B1EA-1D5EEC8454D6}" type="parTrans" cxnId="{FC700D44-A147-4378-BDB7-D8593032237A}">
      <dgm:prSet/>
      <dgm:spPr/>
      <dgm:t>
        <a:bodyPr/>
        <a:lstStyle/>
        <a:p>
          <a:endParaRPr lang="en-US"/>
        </a:p>
      </dgm:t>
    </dgm:pt>
    <dgm:pt modelId="{7C6CBC33-CBD4-446B-A976-989286D570BF}" type="sibTrans" cxnId="{FC700D44-A147-4378-BDB7-D8593032237A}">
      <dgm:prSet/>
      <dgm:spPr/>
      <dgm:t>
        <a:bodyPr/>
        <a:lstStyle/>
        <a:p>
          <a:endParaRPr lang="en-US"/>
        </a:p>
      </dgm:t>
    </dgm:pt>
    <dgm:pt modelId="{19905169-3389-48EE-93AF-AAE37974E7E2}">
      <dgm:prSet/>
      <dgm:spPr/>
      <dgm:t>
        <a:bodyPr/>
        <a:lstStyle/>
        <a:p>
          <a:r>
            <a:rPr lang="en-US" b="1"/>
            <a:t>2. Dataset used</a:t>
          </a:r>
          <a:endParaRPr lang="en-US"/>
        </a:p>
      </dgm:t>
    </dgm:pt>
    <dgm:pt modelId="{E339DCA7-7E60-45C7-B906-9E90963D970E}" type="parTrans" cxnId="{961CEE8E-B684-46D8-8041-07555B817A68}">
      <dgm:prSet/>
      <dgm:spPr/>
      <dgm:t>
        <a:bodyPr/>
        <a:lstStyle/>
        <a:p>
          <a:endParaRPr lang="en-US"/>
        </a:p>
      </dgm:t>
    </dgm:pt>
    <dgm:pt modelId="{19863243-5F0D-492C-B65E-0079DAB92F14}" type="sibTrans" cxnId="{961CEE8E-B684-46D8-8041-07555B817A68}">
      <dgm:prSet/>
      <dgm:spPr/>
      <dgm:t>
        <a:bodyPr/>
        <a:lstStyle/>
        <a:p>
          <a:endParaRPr lang="en-US"/>
        </a:p>
      </dgm:t>
    </dgm:pt>
    <dgm:pt modelId="{C947A29A-D00F-4313-A30B-02C1BEF7824A}">
      <dgm:prSet/>
      <dgm:spPr/>
      <dgm:t>
        <a:bodyPr/>
        <a:lstStyle/>
        <a:p>
          <a:r>
            <a:rPr lang="en-US" b="1"/>
            <a:t>3. Comparison of Datasets</a:t>
          </a:r>
          <a:endParaRPr lang="en-US"/>
        </a:p>
      </dgm:t>
    </dgm:pt>
    <dgm:pt modelId="{F6E21521-6788-4892-859C-513F01586752}" type="parTrans" cxnId="{F72984C2-E88F-46BD-AB87-840C1AB53979}">
      <dgm:prSet/>
      <dgm:spPr/>
      <dgm:t>
        <a:bodyPr/>
        <a:lstStyle/>
        <a:p>
          <a:endParaRPr lang="en-US"/>
        </a:p>
      </dgm:t>
    </dgm:pt>
    <dgm:pt modelId="{4EFF2E3D-DF3E-46A5-BF96-EE3C179370C3}" type="sibTrans" cxnId="{F72984C2-E88F-46BD-AB87-840C1AB53979}">
      <dgm:prSet/>
      <dgm:spPr/>
      <dgm:t>
        <a:bodyPr/>
        <a:lstStyle/>
        <a:p>
          <a:endParaRPr lang="en-US"/>
        </a:p>
      </dgm:t>
    </dgm:pt>
    <dgm:pt modelId="{B529EAB4-8F8F-4DA7-B2EE-94BB14D70CE2}">
      <dgm:prSet/>
      <dgm:spPr/>
      <dgm:t>
        <a:bodyPr/>
        <a:lstStyle/>
        <a:p>
          <a:r>
            <a:rPr lang="en-US" b="1"/>
            <a:t>4. Literature Review Paper</a:t>
          </a:r>
          <a:endParaRPr lang="en-US"/>
        </a:p>
      </dgm:t>
    </dgm:pt>
    <dgm:pt modelId="{ADC57A46-F89B-466E-AF19-AAFF50E5E018}" type="parTrans" cxnId="{EB719841-84E2-4E01-9F98-11FF67A5C181}">
      <dgm:prSet/>
      <dgm:spPr/>
      <dgm:t>
        <a:bodyPr/>
        <a:lstStyle/>
        <a:p>
          <a:endParaRPr lang="en-US"/>
        </a:p>
      </dgm:t>
    </dgm:pt>
    <dgm:pt modelId="{83315528-0BFB-4407-B158-71F1287FEB80}" type="sibTrans" cxnId="{EB719841-84E2-4E01-9F98-11FF67A5C181}">
      <dgm:prSet/>
      <dgm:spPr/>
      <dgm:t>
        <a:bodyPr/>
        <a:lstStyle/>
        <a:p>
          <a:endParaRPr lang="en-US"/>
        </a:p>
      </dgm:t>
    </dgm:pt>
    <dgm:pt modelId="{809B9B39-55FF-47CA-A9AE-2B6C9788DC17}">
      <dgm:prSet/>
      <dgm:spPr/>
      <dgm:t>
        <a:bodyPr/>
        <a:lstStyle/>
        <a:p>
          <a:r>
            <a:rPr lang="en-US" b="1"/>
            <a:t>5. Working of Model</a:t>
          </a:r>
          <a:endParaRPr lang="en-US"/>
        </a:p>
      </dgm:t>
    </dgm:pt>
    <dgm:pt modelId="{BDD87737-9AF4-490E-A4CE-93B8B5BABE6D}" type="parTrans" cxnId="{BE56FFF8-7E75-4D54-A430-1ABF114D980F}">
      <dgm:prSet/>
      <dgm:spPr/>
      <dgm:t>
        <a:bodyPr/>
        <a:lstStyle/>
        <a:p>
          <a:endParaRPr lang="en-US"/>
        </a:p>
      </dgm:t>
    </dgm:pt>
    <dgm:pt modelId="{A96E6380-6079-4498-9CA4-E475C8532319}" type="sibTrans" cxnId="{BE56FFF8-7E75-4D54-A430-1ABF114D980F}">
      <dgm:prSet/>
      <dgm:spPr/>
      <dgm:t>
        <a:bodyPr/>
        <a:lstStyle/>
        <a:p>
          <a:endParaRPr lang="en-US"/>
        </a:p>
      </dgm:t>
    </dgm:pt>
    <dgm:pt modelId="{55C1AE93-9756-4ED6-B54F-BE3FADBADB11}">
      <dgm:prSet/>
      <dgm:spPr/>
      <dgm:t>
        <a:bodyPr/>
        <a:lstStyle/>
        <a:p>
          <a:r>
            <a:rPr lang="en-US" b="1"/>
            <a:t>6. Proposed Methodology</a:t>
          </a:r>
          <a:endParaRPr lang="en-US"/>
        </a:p>
      </dgm:t>
    </dgm:pt>
    <dgm:pt modelId="{135CD8DD-259E-4F00-BD43-055E868C35F5}" type="parTrans" cxnId="{026F8F3D-336C-46B1-9926-9A41B8DEE5D9}">
      <dgm:prSet/>
      <dgm:spPr/>
      <dgm:t>
        <a:bodyPr/>
        <a:lstStyle/>
        <a:p>
          <a:endParaRPr lang="en-US"/>
        </a:p>
      </dgm:t>
    </dgm:pt>
    <dgm:pt modelId="{56F99A37-906B-4D69-A6CC-6E1589689CEE}" type="sibTrans" cxnId="{026F8F3D-336C-46B1-9926-9A41B8DEE5D9}">
      <dgm:prSet/>
      <dgm:spPr/>
      <dgm:t>
        <a:bodyPr/>
        <a:lstStyle/>
        <a:p>
          <a:endParaRPr lang="en-US"/>
        </a:p>
      </dgm:t>
    </dgm:pt>
    <dgm:pt modelId="{D6950D90-124F-4B1A-A83B-E9E5DDCAE4DC}">
      <dgm:prSet/>
      <dgm:spPr/>
      <dgm:t>
        <a:bodyPr/>
        <a:lstStyle/>
        <a:p>
          <a:r>
            <a:rPr lang="en-US" b="1"/>
            <a:t>7. Pipeline</a:t>
          </a:r>
          <a:endParaRPr lang="en-US"/>
        </a:p>
      </dgm:t>
    </dgm:pt>
    <dgm:pt modelId="{D9C78389-A409-4EBB-B6EF-380A11048B4B}" type="parTrans" cxnId="{2683DC8E-877D-48F1-B394-AE7F1A2CA081}">
      <dgm:prSet/>
      <dgm:spPr/>
      <dgm:t>
        <a:bodyPr/>
        <a:lstStyle/>
        <a:p>
          <a:endParaRPr lang="en-US"/>
        </a:p>
      </dgm:t>
    </dgm:pt>
    <dgm:pt modelId="{2B7B5069-E2B8-4BE4-ABD3-00C20A7C9889}" type="sibTrans" cxnId="{2683DC8E-877D-48F1-B394-AE7F1A2CA081}">
      <dgm:prSet/>
      <dgm:spPr/>
      <dgm:t>
        <a:bodyPr/>
        <a:lstStyle/>
        <a:p>
          <a:endParaRPr lang="en-US"/>
        </a:p>
      </dgm:t>
    </dgm:pt>
    <dgm:pt modelId="{40742C60-012C-4F92-AC50-50728BE6149D}">
      <dgm:prSet/>
      <dgm:spPr/>
      <dgm:t>
        <a:bodyPr/>
        <a:lstStyle/>
        <a:p>
          <a:r>
            <a:rPr lang="en-US" b="1"/>
            <a:t>8. Model Selection and Configuration</a:t>
          </a:r>
          <a:endParaRPr lang="en-US"/>
        </a:p>
      </dgm:t>
    </dgm:pt>
    <dgm:pt modelId="{C414EDD5-6759-46F8-9337-E78D74E91FBC}" type="parTrans" cxnId="{4D7B7921-0E9A-45E9-9B78-4D9EABE97A38}">
      <dgm:prSet/>
      <dgm:spPr/>
      <dgm:t>
        <a:bodyPr/>
        <a:lstStyle/>
        <a:p>
          <a:endParaRPr lang="en-US"/>
        </a:p>
      </dgm:t>
    </dgm:pt>
    <dgm:pt modelId="{EA33179F-E015-476E-A0C0-5888FFAF7712}" type="sibTrans" cxnId="{4D7B7921-0E9A-45E9-9B78-4D9EABE97A38}">
      <dgm:prSet/>
      <dgm:spPr/>
      <dgm:t>
        <a:bodyPr/>
        <a:lstStyle/>
        <a:p>
          <a:endParaRPr lang="en-US"/>
        </a:p>
      </dgm:t>
    </dgm:pt>
    <dgm:pt modelId="{A81E367B-A6BA-4A81-B1F7-52C40BFF9928}">
      <dgm:prSet/>
      <dgm:spPr/>
      <dgm:t>
        <a:bodyPr/>
        <a:lstStyle/>
        <a:p>
          <a:r>
            <a:rPr lang="en-US" b="1"/>
            <a:t>9. Model Training and Evaluation</a:t>
          </a:r>
          <a:endParaRPr lang="en-US"/>
        </a:p>
      </dgm:t>
    </dgm:pt>
    <dgm:pt modelId="{80A283D6-6B64-47CC-A6C7-BFDE8D1352C0}" type="parTrans" cxnId="{5619E663-72D8-495A-BE8A-F823B27125BD}">
      <dgm:prSet/>
      <dgm:spPr/>
      <dgm:t>
        <a:bodyPr/>
        <a:lstStyle/>
        <a:p>
          <a:endParaRPr lang="en-US"/>
        </a:p>
      </dgm:t>
    </dgm:pt>
    <dgm:pt modelId="{EA2F3A40-E6EB-4783-BD72-429AD3111E46}" type="sibTrans" cxnId="{5619E663-72D8-495A-BE8A-F823B27125BD}">
      <dgm:prSet/>
      <dgm:spPr/>
      <dgm:t>
        <a:bodyPr/>
        <a:lstStyle/>
        <a:p>
          <a:endParaRPr lang="en-US"/>
        </a:p>
      </dgm:t>
    </dgm:pt>
    <dgm:pt modelId="{EE82CC00-E2E2-448A-925B-B5E76780F835}">
      <dgm:prSet/>
      <dgm:spPr/>
      <dgm:t>
        <a:bodyPr/>
        <a:lstStyle/>
        <a:p>
          <a:r>
            <a:rPr lang="en-US" b="1"/>
            <a:t>10. Output result</a:t>
          </a:r>
          <a:endParaRPr lang="en-US"/>
        </a:p>
      </dgm:t>
    </dgm:pt>
    <dgm:pt modelId="{62371AAB-C2C8-4D5D-A3FF-5B4C34D6D159}" type="parTrans" cxnId="{A25B2888-BE7C-4A30-9160-2B95DD136982}">
      <dgm:prSet/>
      <dgm:spPr/>
      <dgm:t>
        <a:bodyPr/>
        <a:lstStyle/>
        <a:p>
          <a:endParaRPr lang="en-US"/>
        </a:p>
      </dgm:t>
    </dgm:pt>
    <dgm:pt modelId="{FC86979D-C0FD-471A-AD20-B7ECF11F2C64}" type="sibTrans" cxnId="{A25B2888-BE7C-4A30-9160-2B95DD136982}">
      <dgm:prSet/>
      <dgm:spPr/>
      <dgm:t>
        <a:bodyPr/>
        <a:lstStyle/>
        <a:p>
          <a:endParaRPr lang="en-US"/>
        </a:p>
      </dgm:t>
    </dgm:pt>
    <dgm:pt modelId="{76F16D50-3059-488E-B9E9-E626D7D42276}">
      <dgm:prSet/>
      <dgm:spPr/>
      <dgm:t>
        <a:bodyPr/>
        <a:lstStyle/>
        <a:p>
          <a:r>
            <a:rPr lang="en-US" b="1"/>
            <a:t>11. Comparison with other models</a:t>
          </a:r>
          <a:endParaRPr lang="en-US"/>
        </a:p>
      </dgm:t>
    </dgm:pt>
    <dgm:pt modelId="{B0873D59-7641-4B28-B6FA-84A8D3C9BD81}" type="parTrans" cxnId="{7AEE9571-8825-4B38-8516-CF4E046012D7}">
      <dgm:prSet/>
      <dgm:spPr/>
      <dgm:t>
        <a:bodyPr/>
        <a:lstStyle/>
        <a:p>
          <a:endParaRPr lang="en-US"/>
        </a:p>
      </dgm:t>
    </dgm:pt>
    <dgm:pt modelId="{75EF0775-20FA-4A13-8C3D-A973352225F0}" type="sibTrans" cxnId="{7AEE9571-8825-4B38-8516-CF4E046012D7}">
      <dgm:prSet/>
      <dgm:spPr/>
      <dgm:t>
        <a:bodyPr/>
        <a:lstStyle/>
        <a:p>
          <a:endParaRPr lang="en-US"/>
        </a:p>
      </dgm:t>
    </dgm:pt>
    <dgm:pt modelId="{EA1452DB-C775-422B-AC41-75D41DEB5333}">
      <dgm:prSet/>
      <dgm:spPr/>
      <dgm:t>
        <a:bodyPr/>
        <a:lstStyle/>
        <a:p>
          <a:r>
            <a:rPr lang="en-US" b="1"/>
            <a:t>12. Conclusion</a:t>
          </a:r>
          <a:endParaRPr lang="en-US"/>
        </a:p>
      </dgm:t>
    </dgm:pt>
    <dgm:pt modelId="{31DFE468-7DF1-4F8D-A4E4-FE113F7E249A}" type="parTrans" cxnId="{9341A21C-BE71-4D55-8BEB-114FFF707F36}">
      <dgm:prSet/>
      <dgm:spPr/>
      <dgm:t>
        <a:bodyPr/>
        <a:lstStyle/>
        <a:p>
          <a:endParaRPr lang="en-US"/>
        </a:p>
      </dgm:t>
    </dgm:pt>
    <dgm:pt modelId="{004673B7-CE38-4B61-850F-99B74D5B2A5B}" type="sibTrans" cxnId="{9341A21C-BE71-4D55-8BEB-114FFF707F36}">
      <dgm:prSet/>
      <dgm:spPr/>
      <dgm:t>
        <a:bodyPr/>
        <a:lstStyle/>
        <a:p>
          <a:endParaRPr lang="en-US"/>
        </a:p>
      </dgm:t>
    </dgm:pt>
    <dgm:pt modelId="{D677351C-1301-435B-8EB3-963AFB7F06EA}">
      <dgm:prSet/>
      <dgm:spPr/>
      <dgm:t>
        <a:bodyPr/>
        <a:lstStyle/>
        <a:p>
          <a:r>
            <a:rPr lang="en-US" b="1"/>
            <a:t>13. Future Scope</a:t>
          </a:r>
          <a:endParaRPr lang="en-US"/>
        </a:p>
      </dgm:t>
    </dgm:pt>
    <dgm:pt modelId="{2CE61261-E773-4759-97CA-58263580C340}" type="parTrans" cxnId="{BB25A5CC-5BEA-43BF-9021-28DBBFF55F06}">
      <dgm:prSet/>
      <dgm:spPr/>
      <dgm:t>
        <a:bodyPr/>
        <a:lstStyle/>
        <a:p>
          <a:endParaRPr lang="en-US"/>
        </a:p>
      </dgm:t>
    </dgm:pt>
    <dgm:pt modelId="{B6441A73-357B-4ADB-A868-561CE37BCD80}" type="sibTrans" cxnId="{BB25A5CC-5BEA-43BF-9021-28DBBFF55F06}">
      <dgm:prSet/>
      <dgm:spPr/>
      <dgm:t>
        <a:bodyPr/>
        <a:lstStyle/>
        <a:p>
          <a:endParaRPr lang="en-US"/>
        </a:p>
      </dgm:t>
    </dgm:pt>
    <dgm:pt modelId="{75ED3831-0459-4FE3-BCB4-6852B12830FD}" type="pres">
      <dgm:prSet presAssocID="{5C8F5F49-25EC-4B27-A06A-FE0DEE551B81}" presName="diagram" presStyleCnt="0">
        <dgm:presLayoutVars>
          <dgm:dir/>
          <dgm:resizeHandles val="exact"/>
        </dgm:presLayoutVars>
      </dgm:prSet>
      <dgm:spPr/>
    </dgm:pt>
    <dgm:pt modelId="{BBA07168-ED23-4CB7-AB64-3BAE07EFDC90}" type="pres">
      <dgm:prSet presAssocID="{DC61ECE1-4E6B-43BA-BBA3-A8C90E406CCC}" presName="node" presStyleLbl="node1" presStyleIdx="0" presStyleCnt="13">
        <dgm:presLayoutVars>
          <dgm:bulletEnabled val="1"/>
        </dgm:presLayoutVars>
      </dgm:prSet>
      <dgm:spPr/>
    </dgm:pt>
    <dgm:pt modelId="{9620E3A5-B168-445A-B545-537C2B418FCF}" type="pres">
      <dgm:prSet presAssocID="{7C6CBC33-CBD4-446B-A976-989286D570BF}" presName="sibTrans" presStyleLbl="sibTrans2D1" presStyleIdx="0" presStyleCnt="12"/>
      <dgm:spPr/>
    </dgm:pt>
    <dgm:pt modelId="{CD266E22-DD88-4491-97DE-AA309E25D442}" type="pres">
      <dgm:prSet presAssocID="{7C6CBC33-CBD4-446B-A976-989286D570BF}" presName="connectorText" presStyleLbl="sibTrans2D1" presStyleIdx="0" presStyleCnt="12"/>
      <dgm:spPr/>
    </dgm:pt>
    <dgm:pt modelId="{DD106166-6171-437D-9FC6-FD3AFCBDEF75}" type="pres">
      <dgm:prSet presAssocID="{19905169-3389-48EE-93AF-AAE37974E7E2}" presName="node" presStyleLbl="node1" presStyleIdx="1" presStyleCnt="13">
        <dgm:presLayoutVars>
          <dgm:bulletEnabled val="1"/>
        </dgm:presLayoutVars>
      </dgm:prSet>
      <dgm:spPr/>
    </dgm:pt>
    <dgm:pt modelId="{25D1B2DE-C402-4D1B-8D51-6C522B796D1D}" type="pres">
      <dgm:prSet presAssocID="{19863243-5F0D-492C-B65E-0079DAB92F14}" presName="sibTrans" presStyleLbl="sibTrans2D1" presStyleIdx="1" presStyleCnt="12"/>
      <dgm:spPr/>
    </dgm:pt>
    <dgm:pt modelId="{8FEF8E97-4230-445C-8569-B796832A8248}" type="pres">
      <dgm:prSet presAssocID="{19863243-5F0D-492C-B65E-0079DAB92F14}" presName="connectorText" presStyleLbl="sibTrans2D1" presStyleIdx="1" presStyleCnt="12"/>
      <dgm:spPr/>
    </dgm:pt>
    <dgm:pt modelId="{C4DB08E7-183D-4F8C-92AF-329B7DED19F0}" type="pres">
      <dgm:prSet presAssocID="{C947A29A-D00F-4313-A30B-02C1BEF7824A}" presName="node" presStyleLbl="node1" presStyleIdx="2" presStyleCnt="13">
        <dgm:presLayoutVars>
          <dgm:bulletEnabled val="1"/>
        </dgm:presLayoutVars>
      </dgm:prSet>
      <dgm:spPr/>
    </dgm:pt>
    <dgm:pt modelId="{73F71E23-82C9-4170-A0D9-48E5A19361DA}" type="pres">
      <dgm:prSet presAssocID="{4EFF2E3D-DF3E-46A5-BF96-EE3C179370C3}" presName="sibTrans" presStyleLbl="sibTrans2D1" presStyleIdx="2" presStyleCnt="12"/>
      <dgm:spPr/>
    </dgm:pt>
    <dgm:pt modelId="{F6FBDCA0-C76B-4A38-93E1-8BF4F2989F01}" type="pres">
      <dgm:prSet presAssocID="{4EFF2E3D-DF3E-46A5-BF96-EE3C179370C3}" presName="connectorText" presStyleLbl="sibTrans2D1" presStyleIdx="2" presStyleCnt="12"/>
      <dgm:spPr/>
    </dgm:pt>
    <dgm:pt modelId="{B3E5ED1D-7547-40BA-9819-D2159B530756}" type="pres">
      <dgm:prSet presAssocID="{B529EAB4-8F8F-4DA7-B2EE-94BB14D70CE2}" presName="node" presStyleLbl="node1" presStyleIdx="3" presStyleCnt="13">
        <dgm:presLayoutVars>
          <dgm:bulletEnabled val="1"/>
        </dgm:presLayoutVars>
      </dgm:prSet>
      <dgm:spPr/>
    </dgm:pt>
    <dgm:pt modelId="{B137538A-6161-4640-A641-A3DA7E98870F}" type="pres">
      <dgm:prSet presAssocID="{83315528-0BFB-4407-B158-71F1287FEB80}" presName="sibTrans" presStyleLbl="sibTrans2D1" presStyleIdx="3" presStyleCnt="12"/>
      <dgm:spPr/>
    </dgm:pt>
    <dgm:pt modelId="{AC601F18-63EE-4D29-A158-62D4E7539D10}" type="pres">
      <dgm:prSet presAssocID="{83315528-0BFB-4407-B158-71F1287FEB80}" presName="connectorText" presStyleLbl="sibTrans2D1" presStyleIdx="3" presStyleCnt="12"/>
      <dgm:spPr/>
    </dgm:pt>
    <dgm:pt modelId="{B25EEB6F-8592-43B8-A45F-93930A5093CB}" type="pres">
      <dgm:prSet presAssocID="{809B9B39-55FF-47CA-A9AE-2B6C9788DC17}" presName="node" presStyleLbl="node1" presStyleIdx="4" presStyleCnt="13">
        <dgm:presLayoutVars>
          <dgm:bulletEnabled val="1"/>
        </dgm:presLayoutVars>
      </dgm:prSet>
      <dgm:spPr/>
    </dgm:pt>
    <dgm:pt modelId="{9BDEDEDC-F6E9-4E2D-A281-F1CCBEF513A2}" type="pres">
      <dgm:prSet presAssocID="{A96E6380-6079-4498-9CA4-E475C8532319}" presName="sibTrans" presStyleLbl="sibTrans2D1" presStyleIdx="4" presStyleCnt="12"/>
      <dgm:spPr/>
    </dgm:pt>
    <dgm:pt modelId="{68D4D81C-E9D5-4E53-86C4-8A84E85F2A54}" type="pres">
      <dgm:prSet presAssocID="{A96E6380-6079-4498-9CA4-E475C8532319}" presName="connectorText" presStyleLbl="sibTrans2D1" presStyleIdx="4" presStyleCnt="12"/>
      <dgm:spPr/>
    </dgm:pt>
    <dgm:pt modelId="{0310AB3D-D9A4-4216-A153-FE0C0B1C70BB}" type="pres">
      <dgm:prSet presAssocID="{55C1AE93-9756-4ED6-B54F-BE3FADBADB11}" presName="node" presStyleLbl="node1" presStyleIdx="5" presStyleCnt="13">
        <dgm:presLayoutVars>
          <dgm:bulletEnabled val="1"/>
        </dgm:presLayoutVars>
      </dgm:prSet>
      <dgm:spPr/>
    </dgm:pt>
    <dgm:pt modelId="{3E6C3694-B848-49C6-8D65-74D5C47D1303}" type="pres">
      <dgm:prSet presAssocID="{56F99A37-906B-4D69-A6CC-6E1589689CEE}" presName="sibTrans" presStyleLbl="sibTrans2D1" presStyleIdx="5" presStyleCnt="12"/>
      <dgm:spPr/>
    </dgm:pt>
    <dgm:pt modelId="{0F768BC3-CAE0-4EDB-B975-FE207835E0B5}" type="pres">
      <dgm:prSet presAssocID="{56F99A37-906B-4D69-A6CC-6E1589689CEE}" presName="connectorText" presStyleLbl="sibTrans2D1" presStyleIdx="5" presStyleCnt="12"/>
      <dgm:spPr/>
    </dgm:pt>
    <dgm:pt modelId="{0E1EB15A-02B8-496F-9603-AD68B7DFA490}" type="pres">
      <dgm:prSet presAssocID="{D6950D90-124F-4B1A-A83B-E9E5DDCAE4DC}" presName="node" presStyleLbl="node1" presStyleIdx="6" presStyleCnt="13">
        <dgm:presLayoutVars>
          <dgm:bulletEnabled val="1"/>
        </dgm:presLayoutVars>
      </dgm:prSet>
      <dgm:spPr/>
    </dgm:pt>
    <dgm:pt modelId="{61A71A73-0D6B-435E-B35E-4B9272A46027}" type="pres">
      <dgm:prSet presAssocID="{2B7B5069-E2B8-4BE4-ABD3-00C20A7C9889}" presName="sibTrans" presStyleLbl="sibTrans2D1" presStyleIdx="6" presStyleCnt="12"/>
      <dgm:spPr/>
    </dgm:pt>
    <dgm:pt modelId="{B6BA4CAE-9ACF-4552-8B7E-5C5EE007B738}" type="pres">
      <dgm:prSet presAssocID="{2B7B5069-E2B8-4BE4-ABD3-00C20A7C9889}" presName="connectorText" presStyleLbl="sibTrans2D1" presStyleIdx="6" presStyleCnt="12"/>
      <dgm:spPr/>
    </dgm:pt>
    <dgm:pt modelId="{B815906D-790B-4771-B25B-B5F2805F20BA}" type="pres">
      <dgm:prSet presAssocID="{40742C60-012C-4F92-AC50-50728BE6149D}" presName="node" presStyleLbl="node1" presStyleIdx="7" presStyleCnt="13">
        <dgm:presLayoutVars>
          <dgm:bulletEnabled val="1"/>
        </dgm:presLayoutVars>
      </dgm:prSet>
      <dgm:spPr/>
    </dgm:pt>
    <dgm:pt modelId="{24229AA6-F9BD-4992-8C18-0C5A613B6882}" type="pres">
      <dgm:prSet presAssocID="{EA33179F-E015-476E-A0C0-5888FFAF7712}" presName="sibTrans" presStyleLbl="sibTrans2D1" presStyleIdx="7" presStyleCnt="12"/>
      <dgm:spPr/>
    </dgm:pt>
    <dgm:pt modelId="{29E34B84-822F-4432-82C5-7D9C2BC51626}" type="pres">
      <dgm:prSet presAssocID="{EA33179F-E015-476E-A0C0-5888FFAF7712}" presName="connectorText" presStyleLbl="sibTrans2D1" presStyleIdx="7" presStyleCnt="12"/>
      <dgm:spPr/>
    </dgm:pt>
    <dgm:pt modelId="{5D64090E-039A-4223-8FCA-2D4C01414BD7}" type="pres">
      <dgm:prSet presAssocID="{A81E367B-A6BA-4A81-B1F7-52C40BFF9928}" presName="node" presStyleLbl="node1" presStyleIdx="8" presStyleCnt="13">
        <dgm:presLayoutVars>
          <dgm:bulletEnabled val="1"/>
        </dgm:presLayoutVars>
      </dgm:prSet>
      <dgm:spPr/>
    </dgm:pt>
    <dgm:pt modelId="{3EDE493F-CA5D-46A1-8363-106DC3FFDFB8}" type="pres">
      <dgm:prSet presAssocID="{EA2F3A40-E6EB-4783-BD72-429AD3111E46}" presName="sibTrans" presStyleLbl="sibTrans2D1" presStyleIdx="8" presStyleCnt="12"/>
      <dgm:spPr/>
    </dgm:pt>
    <dgm:pt modelId="{259123DB-C8C5-478C-A5CF-4E9C53EB5D28}" type="pres">
      <dgm:prSet presAssocID="{EA2F3A40-E6EB-4783-BD72-429AD3111E46}" presName="connectorText" presStyleLbl="sibTrans2D1" presStyleIdx="8" presStyleCnt="12"/>
      <dgm:spPr/>
    </dgm:pt>
    <dgm:pt modelId="{D9569194-81EE-4629-B4DE-C3FDA8DA06E5}" type="pres">
      <dgm:prSet presAssocID="{EE82CC00-E2E2-448A-925B-B5E76780F835}" presName="node" presStyleLbl="node1" presStyleIdx="9" presStyleCnt="13">
        <dgm:presLayoutVars>
          <dgm:bulletEnabled val="1"/>
        </dgm:presLayoutVars>
      </dgm:prSet>
      <dgm:spPr/>
    </dgm:pt>
    <dgm:pt modelId="{CEFACBD2-F475-4195-8D0B-34C70E7B26B1}" type="pres">
      <dgm:prSet presAssocID="{FC86979D-C0FD-471A-AD20-B7ECF11F2C64}" presName="sibTrans" presStyleLbl="sibTrans2D1" presStyleIdx="9" presStyleCnt="12"/>
      <dgm:spPr/>
    </dgm:pt>
    <dgm:pt modelId="{505137A5-2089-4F55-8497-DFC7D3F84C05}" type="pres">
      <dgm:prSet presAssocID="{FC86979D-C0FD-471A-AD20-B7ECF11F2C64}" presName="connectorText" presStyleLbl="sibTrans2D1" presStyleIdx="9" presStyleCnt="12"/>
      <dgm:spPr/>
    </dgm:pt>
    <dgm:pt modelId="{29BE47B9-90F3-445C-97A8-B3858CCB174E}" type="pres">
      <dgm:prSet presAssocID="{76F16D50-3059-488E-B9E9-E626D7D42276}" presName="node" presStyleLbl="node1" presStyleIdx="10" presStyleCnt="13">
        <dgm:presLayoutVars>
          <dgm:bulletEnabled val="1"/>
        </dgm:presLayoutVars>
      </dgm:prSet>
      <dgm:spPr/>
    </dgm:pt>
    <dgm:pt modelId="{AC6742BF-2B08-46DE-97F5-D6E7C8F0F7B9}" type="pres">
      <dgm:prSet presAssocID="{75EF0775-20FA-4A13-8C3D-A973352225F0}" presName="sibTrans" presStyleLbl="sibTrans2D1" presStyleIdx="10" presStyleCnt="12"/>
      <dgm:spPr/>
    </dgm:pt>
    <dgm:pt modelId="{71B8E71B-1084-470C-95DC-2039BEEB0794}" type="pres">
      <dgm:prSet presAssocID="{75EF0775-20FA-4A13-8C3D-A973352225F0}" presName="connectorText" presStyleLbl="sibTrans2D1" presStyleIdx="10" presStyleCnt="12"/>
      <dgm:spPr/>
    </dgm:pt>
    <dgm:pt modelId="{584A4ED5-EAE6-4D93-84DB-B9F694D6AD00}" type="pres">
      <dgm:prSet presAssocID="{EA1452DB-C775-422B-AC41-75D41DEB5333}" presName="node" presStyleLbl="node1" presStyleIdx="11" presStyleCnt="13">
        <dgm:presLayoutVars>
          <dgm:bulletEnabled val="1"/>
        </dgm:presLayoutVars>
      </dgm:prSet>
      <dgm:spPr/>
    </dgm:pt>
    <dgm:pt modelId="{C118B393-2B62-4539-A15D-9B5FB142E3D3}" type="pres">
      <dgm:prSet presAssocID="{004673B7-CE38-4B61-850F-99B74D5B2A5B}" presName="sibTrans" presStyleLbl="sibTrans2D1" presStyleIdx="11" presStyleCnt="12"/>
      <dgm:spPr/>
    </dgm:pt>
    <dgm:pt modelId="{2E83C918-CF18-44D9-AD77-45D67142EFCB}" type="pres">
      <dgm:prSet presAssocID="{004673B7-CE38-4B61-850F-99B74D5B2A5B}" presName="connectorText" presStyleLbl="sibTrans2D1" presStyleIdx="11" presStyleCnt="12"/>
      <dgm:spPr/>
    </dgm:pt>
    <dgm:pt modelId="{42B81A22-EBB3-4101-AE09-958580F37571}" type="pres">
      <dgm:prSet presAssocID="{D677351C-1301-435B-8EB3-963AFB7F06EA}" presName="node" presStyleLbl="node1" presStyleIdx="12" presStyleCnt="13">
        <dgm:presLayoutVars>
          <dgm:bulletEnabled val="1"/>
        </dgm:presLayoutVars>
      </dgm:prSet>
      <dgm:spPr/>
    </dgm:pt>
  </dgm:ptLst>
  <dgm:cxnLst>
    <dgm:cxn modelId="{1BFB4A06-6DFB-48BF-B657-BB6CBC74F730}" type="presOf" srcId="{D6950D90-124F-4B1A-A83B-E9E5DDCAE4DC}" destId="{0E1EB15A-02B8-496F-9603-AD68B7DFA490}" srcOrd="0" destOrd="0" presId="urn:microsoft.com/office/officeart/2005/8/layout/process5"/>
    <dgm:cxn modelId="{1B8AF906-B534-46EF-A361-827BE40B82E0}" type="presOf" srcId="{4EFF2E3D-DF3E-46A5-BF96-EE3C179370C3}" destId="{F6FBDCA0-C76B-4A38-93E1-8BF4F2989F01}" srcOrd="1" destOrd="0" presId="urn:microsoft.com/office/officeart/2005/8/layout/process5"/>
    <dgm:cxn modelId="{6E0B8007-3EAD-4CA0-ADA5-70708764612B}" type="presOf" srcId="{DC61ECE1-4E6B-43BA-BBA3-A8C90E406CCC}" destId="{BBA07168-ED23-4CB7-AB64-3BAE07EFDC90}" srcOrd="0" destOrd="0" presId="urn:microsoft.com/office/officeart/2005/8/layout/process5"/>
    <dgm:cxn modelId="{7E77E812-49BB-49D1-8007-3A37DF3C1A77}" type="presOf" srcId="{A96E6380-6079-4498-9CA4-E475C8532319}" destId="{9BDEDEDC-F6E9-4E2D-A281-F1CCBEF513A2}" srcOrd="0" destOrd="0" presId="urn:microsoft.com/office/officeart/2005/8/layout/process5"/>
    <dgm:cxn modelId="{27D7BC13-174C-40E4-8C41-371F1FFA32DA}" type="presOf" srcId="{56F99A37-906B-4D69-A6CC-6E1589689CEE}" destId="{3E6C3694-B848-49C6-8D65-74D5C47D1303}" srcOrd="0" destOrd="0" presId="urn:microsoft.com/office/officeart/2005/8/layout/process5"/>
    <dgm:cxn modelId="{AEE89A18-5BB1-4679-9C5B-A3B3EC9234C1}" type="presOf" srcId="{2B7B5069-E2B8-4BE4-ABD3-00C20A7C9889}" destId="{61A71A73-0D6B-435E-B35E-4B9272A46027}" srcOrd="0" destOrd="0" presId="urn:microsoft.com/office/officeart/2005/8/layout/process5"/>
    <dgm:cxn modelId="{8ED8FE18-9275-4CEF-994B-EFB792ACB205}" type="presOf" srcId="{4EFF2E3D-DF3E-46A5-BF96-EE3C179370C3}" destId="{73F71E23-82C9-4170-A0D9-48E5A19361DA}" srcOrd="0" destOrd="0" presId="urn:microsoft.com/office/officeart/2005/8/layout/process5"/>
    <dgm:cxn modelId="{9341A21C-BE71-4D55-8BEB-114FFF707F36}" srcId="{5C8F5F49-25EC-4B27-A06A-FE0DEE551B81}" destId="{EA1452DB-C775-422B-AC41-75D41DEB5333}" srcOrd="11" destOrd="0" parTransId="{31DFE468-7DF1-4F8D-A4E4-FE113F7E249A}" sibTransId="{004673B7-CE38-4B61-850F-99B74D5B2A5B}"/>
    <dgm:cxn modelId="{33744D1F-610D-4DAA-BBA9-C3FE7192AADE}" type="presOf" srcId="{004673B7-CE38-4B61-850F-99B74D5B2A5B}" destId="{2E83C918-CF18-44D9-AD77-45D67142EFCB}" srcOrd="1" destOrd="0" presId="urn:microsoft.com/office/officeart/2005/8/layout/process5"/>
    <dgm:cxn modelId="{4D7B7921-0E9A-45E9-9B78-4D9EABE97A38}" srcId="{5C8F5F49-25EC-4B27-A06A-FE0DEE551B81}" destId="{40742C60-012C-4F92-AC50-50728BE6149D}" srcOrd="7" destOrd="0" parTransId="{C414EDD5-6759-46F8-9337-E78D74E91FBC}" sibTransId="{EA33179F-E015-476E-A0C0-5888FFAF7712}"/>
    <dgm:cxn modelId="{1C93CB2D-8CEA-40A2-8DDA-6C9EE5AB4DE7}" type="presOf" srcId="{19863243-5F0D-492C-B65E-0079DAB92F14}" destId="{25D1B2DE-C402-4D1B-8D51-6C522B796D1D}" srcOrd="0" destOrd="0" presId="urn:microsoft.com/office/officeart/2005/8/layout/process5"/>
    <dgm:cxn modelId="{A1835735-31F2-4CED-BEA8-D3FABE053404}" type="presOf" srcId="{75EF0775-20FA-4A13-8C3D-A973352225F0}" destId="{AC6742BF-2B08-46DE-97F5-D6E7C8F0F7B9}" srcOrd="0" destOrd="0" presId="urn:microsoft.com/office/officeart/2005/8/layout/process5"/>
    <dgm:cxn modelId="{F3B9DD36-EF06-4702-83E9-B7EEE93DE0CF}" type="presOf" srcId="{19905169-3389-48EE-93AF-AAE37974E7E2}" destId="{DD106166-6171-437D-9FC6-FD3AFCBDEF75}" srcOrd="0" destOrd="0" presId="urn:microsoft.com/office/officeart/2005/8/layout/process5"/>
    <dgm:cxn modelId="{6FB92939-A8EC-44A5-AB49-5D8F3C87696E}" type="presOf" srcId="{A81E367B-A6BA-4A81-B1F7-52C40BFF9928}" destId="{5D64090E-039A-4223-8FCA-2D4C01414BD7}" srcOrd="0" destOrd="0" presId="urn:microsoft.com/office/officeart/2005/8/layout/process5"/>
    <dgm:cxn modelId="{026F8F3D-336C-46B1-9926-9A41B8DEE5D9}" srcId="{5C8F5F49-25EC-4B27-A06A-FE0DEE551B81}" destId="{55C1AE93-9756-4ED6-B54F-BE3FADBADB11}" srcOrd="5" destOrd="0" parTransId="{135CD8DD-259E-4F00-BD43-055E868C35F5}" sibTransId="{56F99A37-906B-4D69-A6CC-6E1589689CEE}"/>
    <dgm:cxn modelId="{C3291440-DB05-41C4-967F-B3129A017660}" type="presOf" srcId="{75EF0775-20FA-4A13-8C3D-A973352225F0}" destId="{71B8E71B-1084-470C-95DC-2039BEEB0794}" srcOrd="1" destOrd="0" presId="urn:microsoft.com/office/officeart/2005/8/layout/process5"/>
    <dgm:cxn modelId="{6BBD525D-AD61-4170-9C6C-F4BA7C94F716}" type="presOf" srcId="{EA2F3A40-E6EB-4783-BD72-429AD3111E46}" destId="{3EDE493F-CA5D-46A1-8363-106DC3FFDFB8}" srcOrd="0" destOrd="0" presId="urn:microsoft.com/office/officeart/2005/8/layout/process5"/>
    <dgm:cxn modelId="{3A904A5E-71EF-4A18-B760-34A375173E4C}" type="presOf" srcId="{19863243-5F0D-492C-B65E-0079DAB92F14}" destId="{8FEF8E97-4230-445C-8569-B796832A8248}" srcOrd="1" destOrd="0" presId="urn:microsoft.com/office/officeart/2005/8/layout/process5"/>
    <dgm:cxn modelId="{EB719841-84E2-4E01-9F98-11FF67A5C181}" srcId="{5C8F5F49-25EC-4B27-A06A-FE0DEE551B81}" destId="{B529EAB4-8F8F-4DA7-B2EE-94BB14D70CE2}" srcOrd="3" destOrd="0" parTransId="{ADC57A46-F89B-466E-AF19-AAFF50E5E018}" sibTransId="{83315528-0BFB-4407-B158-71F1287FEB80}"/>
    <dgm:cxn modelId="{5C77E641-E2C2-4499-BD00-EC58E8E774CD}" type="presOf" srcId="{FC86979D-C0FD-471A-AD20-B7ECF11F2C64}" destId="{CEFACBD2-F475-4195-8D0B-34C70E7B26B1}" srcOrd="0" destOrd="0" presId="urn:microsoft.com/office/officeart/2005/8/layout/process5"/>
    <dgm:cxn modelId="{5619E663-72D8-495A-BE8A-F823B27125BD}" srcId="{5C8F5F49-25EC-4B27-A06A-FE0DEE551B81}" destId="{A81E367B-A6BA-4A81-B1F7-52C40BFF9928}" srcOrd="8" destOrd="0" parTransId="{80A283D6-6B64-47CC-A6C7-BFDE8D1352C0}" sibTransId="{EA2F3A40-E6EB-4783-BD72-429AD3111E46}"/>
    <dgm:cxn modelId="{FC700D44-A147-4378-BDB7-D8593032237A}" srcId="{5C8F5F49-25EC-4B27-A06A-FE0DEE551B81}" destId="{DC61ECE1-4E6B-43BA-BBA3-A8C90E406CCC}" srcOrd="0" destOrd="0" parTransId="{DECA798F-B922-4463-B1EA-1D5EEC8454D6}" sibTransId="{7C6CBC33-CBD4-446B-A976-989286D570BF}"/>
    <dgm:cxn modelId="{251B1C66-8B58-49FB-8A9E-1A400988A8ED}" type="presOf" srcId="{B529EAB4-8F8F-4DA7-B2EE-94BB14D70CE2}" destId="{B3E5ED1D-7547-40BA-9819-D2159B530756}" srcOrd="0" destOrd="0" presId="urn:microsoft.com/office/officeart/2005/8/layout/process5"/>
    <dgm:cxn modelId="{5F32314A-E6F4-49A0-8E0D-ADFB80719622}" type="presOf" srcId="{7C6CBC33-CBD4-446B-A976-989286D570BF}" destId="{CD266E22-DD88-4491-97DE-AA309E25D442}" srcOrd="1" destOrd="0" presId="urn:microsoft.com/office/officeart/2005/8/layout/process5"/>
    <dgm:cxn modelId="{7A74286E-356C-401E-AB7D-962B7BA05074}" type="presOf" srcId="{EA1452DB-C775-422B-AC41-75D41DEB5333}" destId="{584A4ED5-EAE6-4D93-84DB-B9F694D6AD00}" srcOrd="0" destOrd="0" presId="urn:microsoft.com/office/officeart/2005/8/layout/process5"/>
    <dgm:cxn modelId="{2B08F66E-E0B5-45BD-80E9-EB4E3571B08B}" type="presOf" srcId="{2B7B5069-E2B8-4BE4-ABD3-00C20A7C9889}" destId="{B6BA4CAE-9ACF-4552-8B7E-5C5EE007B738}" srcOrd="1" destOrd="0" presId="urn:microsoft.com/office/officeart/2005/8/layout/process5"/>
    <dgm:cxn modelId="{0CD06370-0A5F-45B0-A0A8-D6583824CF41}" type="presOf" srcId="{83315528-0BFB-4407-B158-71F1287FEB80}" destId="{AC601F18-63EE-4D29-A158-62D4E7539D10}" srcOrd="1" destOrd="0" presId="urn:microsoft.com/office/officeart/2005/8/layout/process5"/>
    <dgm:cxn modelId="{D2C07071-F42D-4FCE-BA6E-B379457E0FB6}" type="presOf" srcId="{C947A29A-D00F-4313-A30B-02C1BEF7824A}" destId="{C4DB08E7-183D-4F8C-92AF-329B7DED19F0}" srcOrd="0" destOrd="0" presId="urn:microsoft.com/office/officeart/2005/8/layout/process5"/>
    <dgm:cxn modelId="{4ACE8F71-8C1D-4F52-95C6-1C1B940005EF}" type="presOf" srcId="{56F99A37-906B-4D69-A6CC-6E1589689CEE}" destId="{0F768BC3-CAE0-4EDB-B975-FE207835E0B5}" srcOrd="1" destOrd="0" presId="urn:microsoft.com/office/officeart/2005/8/layout/process5"/>
    <dgm:cxn modelId="{7AEE9571-8825-4B38-8516-CF4E046012D7}" srcId="{5C8F5F49-25EC-4B27-A06A-FE0DEE551B81}" destId="{76F16D50-3059-488E-B9E9-E626D7D42276}" srcOrd="10" destOrd="0" parTransId="{B0873D59-7641-4B28-B6FA-84A8D3C9BD81}" sibTransId="{75EF0775-20FA-4A13-8C3D-A973352225F0}"/>
    <dgm:cxn modelId="{9212E153-EF83-4E97-AE27-8642B22B4273}" type="presOf" srcId="{EA2F3A40-E6EB-4783-BD72-429AD3111E46}" destId="{259123DB-C8C5-478C-A5CF-4E9C53EB5D28}" srcOrd="1" destOrd="0" presId="urn:microsoft.com/office/officeart/2005/8/layout/process5"/>
    <dgm:cxn modelId="{9A0FD875-CBFA-4680-A424-15A1B1E6B2BA}" type="presOf" srcId="{76F16D50-3059-488E-B9E9-E626D7D42276}" destId="{29BE47B9-90F3-445C-97A8-B3858CCB174E}" srcOrd="0" destOrd="0" presId="urn:microsoft.com/office/officeart/2005/8/layout/process5"/>
    <dgm:cxn modelId="{6CC76476-45F3-4B57-BFBA-59969855F01B}" type="presOf" srcId="{FC86979D-C0FD-471A-AD20-B7ECF11F2C64}" destId="{505137A5-2089-4F55-8497-DFC7D3F84C05}" srcOrd="1" destOrd="0" presId="urn:microsoft.com/office/officeart/2005/8/layout/process5"/>
    <dgm:cxn modelId="{48A32A7C-9198-4065-94D1-D4BB28E826A5}" type="presOf" srcId="{EA33179F-E015-476E-A0C0-5888FFAF7712}" destId="{29E34B84-822F-4432-82C5-7D9C2BC51626}" srcOrd="1" destOrd="0" presId="urn:microsoft.com/office/officeart/2005/8/layout/process5"/>
    <dgm:cxn modelId="{A25B2888-BE7C-4A30-9160-2B95DD136982}" srcId="{5C8F5F49-25EC-4B27-A06A-FE0DEE551B81}" destId="{EE82CC00-E2E2-448A-925B-B5E76780F835}" srcOrd="9" destOrd="0" parTransId="{62371AAB-C2C8-4D5D-A3FF-5B4C34D6D159}" sibTransId="{FC86979D-C0FD-471A-AD20-B7ECF11F2C64}"/>
    <dgm:cxn modelId="{90982989-DE60-4A93-AD08-A70019205455}" type="presOf" srcId="{83315528-0BFB-4407-B158-71F1287FEB80}" destId="{B137538A-6161-4640-A641-A3DA7E98870F}" srcOrd="0" destOrd="0" presId="urn:microsoft.com/office/officeart/2005/8/layout/process5"/>
    <dgm:cxn modelId="{2683DC8E-877D-48F1-B394-AE7F1A2CA081}" srcId="{5C8F5F49-25EC-4B27-A06A-FE0DEE551B81}" destId="{D6950D90-124F-4B1A-A83B-E9E5DDCAE4DC}" srcOrd="6" destOrd="0" parTransId="{D9C78389-A409-4EBB-B6EF-380A11048B4B}" sibTransId="{2B7B5069-E2B8-4BE4-ABD3-00C20A7C9889}"/>
    <dgm:cxn modelId="{961CEE8E-B684-46D8-8041-07555B817A68}" srcId="{5C8F5F49-25EC-4B27-A06A-FE0DEE551B81}" destId="{19905169-3389-48EE-93AF-AAE37974E7E2}" srcOrd="1" destOrd="0" parTransId="{E339DCA7-7E60-45C7-B906-9E90963D970E}" sibTransId="{19863243-5F0D-492C-B65E-0079DAB92F14}"/>
    <dgm:cxn modelId="{353834A1-CF52-4245-B6B6-41EC8D03DA1A}" type="presOf" srcId="{7C6CBC33-CBD4-446B-A976-989286D570BF}" destId="{9620E3A5-B168-445A-B545-537C2B418FCF}" srcOrd="0" destOrd="0" presId="urn:microsoft.com/office/officeart/2005/8/layout/process5"/>
    <dgm:cxn modelId="{728DE2B7-6BB1-4408-9E02-4F6AF97A9A0A}" type="presOf" srcId="{EE82CC00-E2E2-448A-925B-B5E76780F835}" destId="{D9569194-81EE-4629-B4DE-C3FDA8DA06E5}" srcOrd="0" destOrd="0" presId="urn:microsoft.com/office/officeart/2005/8/layout/process5"/>
    <dgm:cxn modelId="{CF4DE7BD-0AE9-4715-AACF-7A581F35CACF}" type="presOf" srcId="{EA33179F-E015-476E-A0C0-5888FFAF7712}" destId="{24229AA6-F9BD-4992-8C18-0C5A613B6882}" srcOrd="0" destOrd="0" presId="urn:microsoft.com/office/officeart/2005/8/layout/process5"/>
    <dgm:cxn modelId="{234CE5C0-E897-421D-B9D1-8325B9A82C5F}" type="presOf" srcId="{809B9B39-55FF-47CA-A9AE-2B6C9788DC17}" destId="{B25EEB6F-8592-43B8-A45F-93930A5093CB}" srcOrd="0" destOrd="0" presId="urn:microsoft.com/office/officeart/2005/8/layout/process5"/>
    <dgm:cxn modelId="{F72984C2-E88F-46BD-AB87-840C1AB53979}" srcId="{5C8F5F49-25EC-4B27-A06A-FE0DEE551B81}" destId="{C947A29A-D00F-4313-A30B-02C1BEF7824A}" srcOrd="2" destOrd="0" parTransId="{F6E21521-6788-4892-859C-513F01586752}" sibTransId="{4EFF2E3D-DF3E-46A5-BF96-EE3C179370C3}"/>
    <dgm:cxn modelId="{172F13CB-4057-452A-9C80-E9531BF27327}" type="presOf" srcId="{004673B7-CE38-4B61-850F-99B74D5B2A5B}" destId="{C118B393-2B62-4539-A15D-9B5FB142E3D3}" srcOrd="0" destOrd="0" presId="urn:microsoft.com/office/officeart/2005/8/layout/process5"/>
    <dgm:cxn modelId="{BB25A5CC-5BEA-43BF-9021-28DBBFF55F06}" srcId="{5C8F5F49-25EC-4B27-A06A-FE0DEE551B81}" destId="{D677351C-1301-435B-8EB3-963AFB7F06EA}" srcOrd="12" destOrd="0" parTransId="{2CE61261-E773-4759-97CA-58263580C340}" sibTransId="{B6441A73-357B-4ADB-A868-561CE37BCD80}"/>
    <dgm:cxn modelId="{67DDAAD7-C7A7-4BA8-83F4-5C3D2227A8B7}" type="presOf" srcId="{55C1AE93-9756-4ED6-B54F-BE3FADBADB11}" destId="{0310AB3D-D9A4-4216-A153-FE0C0B1C70BB}" srcOrd="0" destOrd="0" presId="urn:microsoft.com/office/officeart/2005/8/layout/process5"/>
    <dgm:cxn modelId="{9C712CED-E790-441D-BFFC-221D69F19558}" type="presOf" srcId="{A96E6380-6079-4498-9CA4-E475C8532319}" destId="{68D4D81C-E9D5-4E53-86C4-8A84E85F2A54}" srcOrd="1" destOrd="0" presId="urn:microsoft.com/office/officeart/2005/8/layout/process5"/>
    <dgm:cxn modelId="{52592EEE-0B8F-433B-85E5-1F933574686B}" type="presOf" srcId="{5C8F5F49-25EC-4B27-A06A-FE0DEE551B81}" destId="{75ED3831-0459-4FE3-BCB4-6852B12830FD}" srcOrd="0" destOrd="0" presId="urn:microsoft.com/office/officeart/2005/8/layout/process5"/>
    <dgm:cxn modelId="{BE56FFF8-7E75-4D54-A430-1ABF114D980F}" srcId="{5C8F5F49-25EC-4B27-A06A-FE0DEE551B81}" destId="{809B9B39-55FF-47CA-A9AE-2B6C9788DC17}" srcOrd="4" destOrd="0" parTransId="{BDD87737-9AF4-490E-A4CE-93B8B5BABE6D}" sibTransId="{A96E6380-6079-4498-9CA4-E475C8532319}"/>
    <dgm:cxn modelId="{ABB478FB-DF7A-4125-828A-E39A3A57ABAB}" type="presOf" srcId="{D677351C-1301-435B-8EB3-963AFB7F06EA}" destId="{42B81A22-EBB3-4101-AE09-958580F37571}" srcOrd="0" destOrd="0" presId="urn:microsoft.com/office/officeart/2005/8/layout/process5"/>
    <dgm:cxn modelId="{F51BF5FF-D35D-4DF6-9CFB-6F34EEDD103B}" type="presOf" srcId="{40742C60-012C-4F92-AC50-50728BE6149D}" destId="{B815906D-790B-4771-B25B-B5F2805F20BA}" srcOrd="0" destOrd="0" presId="urn:microsoft.com/office/officeart/2005/8/layout/process5"/>
    <dgm:cxn modelId="{DDD91E60-8948-4953-B7A3-1B413E2CA6D7}" type="presParOf" srcId="{75ED3831-0459-4FE3-BCB4-6852B12830FD}" destId="{BBA07168-ED23-4CB7-AB64-3BAE07EFDC90}" srcOrd="0" destOrd="0" presId="urn:microsoft.com/office/officeart/2005/8/layout/process5"/>
    <dgm:cxn modelId="{6B497774-4D4F-436E-9D8E-4C91E98B378E}" type="presParOf" srcId="{75ED3831-0459-4FE3-BCB4-6852B12830FD}" destId="{9620E3A5-B168-445A-B545-537C2B418FCF}" srcOrd="1" destOrd="0" presId="urn:microsoft.com/office/officeart/2005/8/layout/process5"/>
    <dgm:cxn modelId="{FAB5A778-67AB-4A6C-A4A9-3C49040D62A5}" type="presParOf" srcId="{9620E3A5-B168-445A-B545-537C2B418FCF}" destId="{CD266E22-DD88-4491-97DE-AA309E25D442}" srcOrd="0" destOrd="0" presId="urn:microsoft.com/office/officeart/2005/8/layout/process5"/>
    <dgm:cxn modelId="{0F2A43F0-D06C-45BC-AEC9-7E1BD086AE81}" type="presParOf" srcId="{75ED3831-0459-4FE3-BCB4-6852B12830FD}" destId="{DD106166-6171-437D-9FC6-FD3AFCBDEF75}" srcOrd="2" destOrd="0" presId="urn:microsoft.com/office/officeart/2005/8/layout/process5"/>
    <dgm:cxn modelId="{3CC2B019-B753-4A81-946E-CBA2E61C47AF}" type="presParOf" srcId="{75ED3831-0459-4FE3-BCB4-6852B12830FD}" destId="{25D1B2DE-C402-4D1B-8D51-6C522B796D1D}" srcOrd="3" destOrd="0" presId="urn:microsoft.com/office/officeart/2005/8/layout/process5"/>
    <dgm:cxn modelId="{D22B6D50-5EC8-43B9-90D7-4DD2A7CE069B}" type="presParOf" srcId="{25D1B2DE-C402-4D1B-8D51-6C522B796D1D}" destId="{8FEF8E97-4230-445C-8569-B796832A8248}" srcOrd="0" destOrd="0" presId="urn:microsoft.com/office/officeart/2005/8/layout/process5"/>
    <dgm:cxn modelId="{5F19735D-F80E-4D57-ABE2-EC9B53048D23}" type="presParOf" srcId="{75ED3831-0459-4FE3-BCB4-6852B12830FD}" destId="{C4DB08E7-183D-4F8C-92AF-329B7DED19F0}" srcOrd="4" destOrd="0" presId="urn:microsoft.com/office/officeart/2005/8/layout/process5"/>
    <dgm:cxn modelId="{442B17E3-3D6B-44BB-9F1D-EA4780FDB503}" type="presParOf" srcId="{75ED3831-0459-4FE3-BCB4-6852B12830FD}" destId="{73F71E23-82C9-4170-A0D9-48E5A19361DA}" srcOrd="5" destOrd="0" presId="urn:microsoft.com/office/officeart/2005/8/layout/process5"/>
    <dgm:cxn modelId="{54504A9F-CF83-4771-896A-BF9030B56630}" type="presParOf" srcId="{73F71E23-82C9-4170-A0D9-48E5A19361DA}" destId="{F6FBDCA0-C76B-4A38-93E1-8BF4F2989F01}" srcOrd="0" destOrd="0" presId="urn:microsoft.com/office/officeart/2005/8/layout/process5"/>
    <dgm:cxn modelId="{3AE193DF-12BD-4CAE-AEFF-340790BCAEED}" type="presParOf" srcId="{75ED3831-0459-4FE3-BCB4-6852B12830FD}" destId="{B3E5ED1D-7547-40BA-9819-D2159B530756}" srcOrd="6" destOrd="0" presId="urn:microsoft.com/office/officeart/2005/8/layout/process5"/>
    <dgm:cxn modelId="{EBB7FF7D-CFEA-4750-8D01-99CDEBBD9999}" type="presParOf" srcId="{75ED3831-0459-4FE3-BCB4-6852B12830FD}" destId="{B137538A-6161-4640-A641-A3DA7E98870F}" srcOrd="7" destOrd="0" presId="urn:microsoft.com/office/officeart/2005/8/layout/process5"/>
    <dgm:cxn modelId="{AB5A7463-A57B-43E3-859D-209D9E84FD52}" type="presParOf" srcId="{B137538A-6161-4640-A641-A3DA7E98870F}" destId="{AC601F18-63EE-4D29-A158-62D4E7539D10}" srcOrd="0" destOrd="0" presId="urn:microsoft.com/office/officeart/2005/8/layout/process5"/>
    <dgm:cxn modelId="{5FB52E20-D6AA-40ED-A5F2-826B4EA4DF90}" type="presParOf" srcId="{75ED3831-0459-4FE3-BCB4-6852B12830FD}" destId="{B25EEB6F-8592-43B8-A45F-93930A5093CB}" srcOrd="8" destOrd="0" presId="urn:microsoft.com/office/officeart/2005/8/layout/process5"/>
    <dgm:cxn modelId="{B79877F5-CBB2-4B19-B964-5478C2E2C3B8}" type="presParOf" srcId="{75ED3831-0459-4FE3-BCB4-6852B12830FD}" destId="{9BDEDEDC-F6E9-4E2D-A281-F1CCBEF513A2}" srcOrd="9" destOrd="0" presId="urn:microsoft.com/office/officeart/2005/8/layout/process5"/>
    <dgm:cxn modelId="{472A472E-CD3F-4560-8AC6-BEA6A66038D4}" type="presParOf" srcId="{9BDEDEDC-F6E9-4E2D-A281-F1CCBEF513A2}" destId="{68D4D81C-E9D5-4E53-86C4-8A84E85F2A54}" srcOrd="0" destOrd="0" presId="urn:microsoft.com/office/officeart/2005/8/layout/process5"/>
    <dgm:cxn modelId="{74C56DFA-97F4-4D57-B13D-D115A4BA4FE1}" type="presParOf" srcId="{75ED3831-0459-4FE3-BCB4-6852B12830FD}" destId="{0310AB3D-D9A4-4216-A153-FE0C0B1C70BB}" srcOrd="10" destOrd="0" presId="urn:microsoft.com/office/officeart/2005/8/layout/process5"/>
    <dgm:cxn modelId="{5FA4EC5C-3ABB-43EC-A7FD-E25379625469}" type="presParOf" srcId="{75ED3831-0459-4FE3-BCB4-6852B12830FD}" destId="{3E6C3694-B848-49C6-8D65-74D5C47D1303}" srcOrd="11" destOrd="0" presId="urn:microsoft.com/office/officeart/2005/8/layout/process5"/>
    <dgm:cxn modelId="{9445F505-FCC7-4E3D-8617-4474B6B51B0A}" type="presParOf" srcId="{3E6C3694-B848-49C6-8D65-74D5C47D1303}" destId="{0F768BC3-CAE0-4EDB-B975-FE207835E0B5}" srcOrd="0" destOrd="0" presId="urn:microsoft.com/office/officeart/2005/8/layout/process5"/>
    <dgm:cxn modelId="{06729482-D7AB-4C10-AF75-07AA132A456C}" type="presParOf" srcId="{75ED3831-0459-4FE3-BCB4-6852B12830FD}" destId="{0E1EB15A-02B8-496F-9603-AD68B7DFA490}" srcOrd="12" destOrd="0" presId="urn:microsoft.com/office/officeart/2005/8/layout/process5"/>
    <dgm:cxn modelId="{2FB8B0CA-88E8-46DD-9196-F0BF7DA8B43D}" type="presParOf" srcId="{75ED3831-0459-4FE3-BCB4-6852B12830FD}" destId="{61A71A73-0D6B-435E-B35E-4B9272A46027}" srcOrd="13" destOrd="0" presId="urn:microsoft.com/office/officeart/2005/8/layout/process5"/>
    <dgm:cxn modelId="{729EEB67-C077-434A-A3FF-26B32A59BD46}" type="presParOf" srcId="{61A71A73-0D6B-435E-B35E-4B9272A46027}" destId="{B6BA4CAE-9ACF-4552-8B7E-5C5EE007B738}" srcOrd="0" destOrd="0" presId="urn:microsoft.com/office/officeart/2005/8/layout/process5"/>
    <dgm:cxn modelId="{B9407216-BC5D-4327-9927-125DC44CDE58}" type="presParOf" srcId="{75ED3831-0459-4FE3-BCB4-6852B12830FD}" destId="{B815906D-790B-4771-B25B-B5F2805F20BA}" srcOrd="14" destOrd="0" presId="urn:microsoft.com/office/officeart/2005/8/layout/process5"/>
    <dgm:cxn modelId="{5F8939CE-09D6-4E06-BC1A-2967B63018AD}" type="presParOf" srcId="{75ED3831-0459-4FE3-BCB4-6852B12830FD}" destId="{24229AA6-F9BD-4992-8C18-0C5A613B6882}" srcOrd="15" destOrd="0" presId="urn:microsoft.com/office/officeart/2005/8/layout/process5"/>
    <dgm:cxn modelId="{202688FA-D14E-45A5-A1DB-890931642734}" type="presParOf" srcId="{24229AA6-F9BD-4992-8C18-0C5A613B6882}" destId="{29E34B84-822F-4432-82C5-7D9C2BC51626}" srcOrd="0" destOrd="0" presId="urn:microsoft.com/office/officeart/2005/8/layout/process5"/>
    <dgm:cxn modelId="{21D1BD67-F099-4084-87CE-C941E98DA1C5}" type="presParOf" srcId="{75ED3831-0459-4FE3-BCB4-6852B12830FD}" destId="{5D64090E-039A-4223-8FCA-2D4C01414BD7}" srcOrd="16" destOrd="0" presId="urn:microsoft.com/office/officeart/2005/8/layout/process5"/>
    <dgm:cxn modelId="{82096777-73EF-4682-BF6B-72AB007513B2}" type="presParOf" srcId="{75ED3831-0459-4FE3-BCB4-6852B12830FD}" destId="{3EDE493F-CA5D-46A1-8363-106DC3FFDFB8}" srcOrd="17" destOrd="0" presId="urn:microsoft.com/office/officeart/2005/8/layout/process5"/>
    <dgm:cxn modelId="{CC202BBE-E588-4444-883B-E0423D3F00B1}" type="presParOf" srcId="{3EDE493F-CA5D-46A1-8363-106DC3FFDFB8}" destId="{259123DB-C8C5-478C-A5CF-4E9C53EB5D28}" srcOrd="0" destOrd="0" presId="urn:microsoft.com/office/officeart/2005/8/layout/process5"/>
    <dgm:cxn modelId="{F6C8642E-99C1-4257-8CFA-9D9F00B8031D}" type="presParOf" srcId="{75ED3831-0459-4FE3-BCB4-6852B12830FD}" destId="{D9569194-81EE-4629-B4DE-C3FDA8DA06E5}" srcOrd="18" destOrd="0" presId="urn:microsoft.com/office/officeart/2005/8/layout/process5"/>
    <dgm:cxn modelId="{00910A04-FBB6-43C6-B59C-85D202AC2B9A}" type="presParOf" srcId="{75ED3831-0459-4FE3-BCB4-6852B12830FD}" destId="{CEFACBD2-F475-4195-8D0B-34C70E7B26B1}" srcOrd="19" destOrd="0" presId="urn:microsoft.com/office/officeart/2005/8/layout/process5"/>
    <dgm:cxn modelId="{58F9677F-9CC0-420B-B125-5BAF99CBE36F}" type="presParOf" srcId="{CEFACBD2-F475-4195-8D0B-34C70E7B26B1}" destId="{505137A5-2089-4F55-8497-DFC7D3F84C05}" srcOrd="0" destOrd="0" presId="urn:microsoft.com/office/officeart/2005/8/layout/process5"/>
    <dgm:cxn modelId="{F7F3CD49-1816-48BB-882A-E0E1F18D0F01}" type="presParOf" srcId="{75ED3831-0459-4FE3-BCB4-6852B12830FD}" destId="{29BE47B9-90F3-445C-97A8-B3858CCB174E}" srcOrd="20" destOrd="0" presId="urn:microsoft.com/office/officeart/2005/8/layout/process5"/>
    <dgm:cxn modelId="{963DBFA9-6089-48BB-9824-D0400D08C666}" type="presParOf" srcId="{75ED3831-0459-4FE3-BCB4-6852B12830FD}" destId="{AC6742BF-2B08-46DE-97F5-D6E7C8F0F7B9}" srcOrd="21" destOrd="0" presId="urn:microsoft.com/office/officeart/2005/8/layout/process5"/>
    <dgm:cxn modelId="{0E841552-EB6B-4208-AAD5-878D9E305879}" type="presParOf" srcId="{AC6742BF-2B08-46DE-97F5-D6E7C8F0F7B9}" destId="{71B8E71B-1084-470C-95DC-2039BEEB0794}" srcOrd="0" destOrd="0" presId="urn:microsoft.com/office/officeart/2005/8/layout/process5"/>
    <dgm:cxn modelId="{8418416A-7941-4FFF-BB28-6B20E0FA3E30}" type="presParOf" srcId="{75ED3831-0459-4FE3-BCB4-6852B12830FD}" destId="{584A4ED5-EAE6-4D93-84DB-B9F694D6AD00}" srcOrd="22" destOrd="0" presId="urn:microsoft.com/office/officeart/2005/8/layout/process5"/>
    <dgm:cxn modelId="{4A8E300B-99DE-43BD-93D1-D562CB6D8282}" type="presParOf" srcId="{75ED3831-0459-4FE3-BCB4-6852B12830FD}" destId="{C118B393-2B62-4539-A15D-9B5FB142E3D3}" srcOrd="23" destOrd="0" presId="urn:microsoft.com/office/officeart/2005/8/layout/process5"/>
    <dgm:cxn modelId="{B5B0BB01-E89F-4C7F-9FFF-173758EA30A0}" type="presParOf" srcId="{C118B393-2B62-4539-A15D-9B5FB142E3D3}" destId="{2E83C918-CF18-44D9-AD77-45D67142EFCB}" srcOrd="0" destOrd="0" presId="urn:microsoft.com/office/officeart/2005/8/layout/process5"/>
    <dgm:cxn modelId="{B99927A0-0B6B-4882-A89E-0CEE2F3457D0}" type="presParOf" srcId="{75ED3831-0459-4FE3-BCB4-6852B12830FD}" destId="{42B81A22-EBB3-4101-AE09-958580F37571}" srcOrd="2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F3BCF-4B49-430E-BC73-F01BB341D6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ABC1C9-6230-4C3A-9992-2A78694027E5}">
      <dgm:prSet/>
      <dgm:spPr/>
      <dgm:t>
        <a:bodyPr/>
        <a:lstStyle/>
        <a:p>
          <a:pPr>
            <a:lnSpc>
              <a:spcPct val="100000"/>
            </a:lnSpc>
          </a:pPr>
          <a:r>
            <a:rPr lang="en-US"/>
            <a:t>1).  Data Collection and Preparation:</a:t>
          </a:r>
        </a:p>
      </dgm:t>
    </dgm:pt>
    <dgm:pt modelId="{A6349B65-DF1D-46EF-AA9B-4DBEB622333B}" type="parTrans" cxnId="{12EDC750-50A5-4CBF-A0B5-DA504D2291E8}">
      <dgm:prSet/>
      <dgm:spPr/>
      <dgm:t>
        <a:bodyPr/>
        <a:lstStyle/>
        <a:p>
          <a:endParaRPr lang="en-US"/>
        </a:p>
      </dgm:t>
    </dgm:pt>
    <dgm:pt modelId="{2C433F37-A877-412D-A823-7721081F535F}" type="sibTrans" cxnId="{12EDC750-50A5-4CBF-A0B5-DA504D2291E8}">
      <dgm:prSet/>
      <dgm:spPr/>
      <dgm:t>
        <a:bodyPr/>
        <a:lstStyle/>
        <a:p>
          <a:endParaRPr lang="en-US"/>
        </a:p>
      </dgm:t>
    </dgm:pt>
    <dgm:pt modelId="{41F427AD-ACB5-4894-A782-56DA8A66EB94}">
      <dgm:prSet/>
      <dgm:spPr/>
      <dgm:t>
        <a:bodyPr/>
        <a:lstStyle/>
        <a:p>
          <a:pPr>
            <a:lnSpc>
              <a:spcPct val="100000"/>
            </a:lnSpc>
          </a:pPr>
          <a:r>
            <a:rPr lang="en-US"/>
            <a:t>Data preparation is a foundational pillar in the implementation of Visual Question Answering (VQA). It involves sourcing, organizing, and transforming data into a format that can be effectively ingested by the VQA model.</a:t>
          </a:r>
        </a:p>
      </dgm:t>
    </dgm:pt>
    <dgm:pt modelId="{6651EBAF-B852-4334-8959-277B4E70A938}" type="parTrans" cxnId="{39845169-EB5F-4B2A-A815-33B995AE92D7}">
      <dgm:prSet/>
      <dgm:spPr/>
      <dgm:t>
        <a:bodyPr/>
        <a:lstStyle/>
        <a:p>
          <a:endParaRPr lang="en-US"/>
        </a:p>
      </dgm:t>
    </dgm:pt>
    <dgm:pt modelId="{2BCDFD98-B8EA-4228-AA9F-42347CED04EC}" type="sibTrans" cxnId="{39845169-EB5F-4B2A-A815-33B995AE92D7}">
      <dgm:prSet/>
      <dgm:spPr/>
      <dgm:t>
        <a:bodyPr/>
        <a:lstStyle/>
        <a:p>
          <a:endParaRPr lang="en-US"/>
        </a:p>
      </dgm:t>
    </dgm:pt>
    <dgm:pt modelId="{7DD91F7A-372A-40B4-8D1D-C5843872E3DE}">
      <dgm:prSet/>
      <dgm:spPr/>
      <dgm:t>
        <a:bodyPr/>
        <a:lstStyle/>
        <a:p>
          <a:pPr>
            <a:lnSpc>
              <a:spcPct val="100000"/>
            </a:lnSpc>
          </a:pPr>
          <a:r>
            <a:rPr lang="en-US"/>
            <a:t>The cornerstone of our data preparation is the selection of an appropriate dataset. In our research, we turn to the Microsoft Common Objects in Context (MS COCO) dataset. MS COCO is renowned for its depth and diversity, making it an ideal choice for VQA tasks.</a:t>
          </a:r>
        </a:p>
      </dgm:t>
    </dgm:pt>
    <dgm:pt modelId="{40083D5E-D5D3-47B7-AD1D-BECFED40DF94}" type="parTrans" cxnId="{8381BE9B-8A25-4D85-94B2-0AA3B63A4070}">
      <dgm:prSet/>
      <dgm:spPr/>
      <dgm:t>
        <a:bodyPr/>
        <a:lstStyle/>
        <a:p>
          <a:endParaRPr lang="en-US"/>
        </a:p>
      </dgm:t>
    </dgm:pt>
    <dgm:pt modelId="{236D0383-177E-4488-9DA2-A864A5C0F3ED}" type="sibTrans" cxnId="{8381BE9B-8A25-4D85-94B2-0AA3B63A4070}">
      <dgm:prSet/>
      <dgm:spPr/>
      <dgm:t>
        <a:bodyPr/>
        <a:lstStyle/>
        <a:p>
          <a:endParaRPr lang="en-US"/>
        </a:p>
      </dgm:t>
    </dgm:pt>
    <dgm:pt modelId="{82D25B40-F0CA-4701-B179-6C114826E984}" type="pres">
      <dgm:prSet presAssocID="{B1CF3BCF-4B49-430E-BC73-F01BB341D66F}" presName="root" presStyleCnt="0">
        <dgm:presLayoutVars>
          <dgm:dir/>
          <dgm:resizeHandles val="exact"/>
        </dgm:presLayoutVars>
      </dgm:prSet>
      <dgm:spPr/>
    </dgm:pt>
    <dgm:pt modelId="{74F4FDFD-6777-4B84-8699-F68F6CD1C18F}" type="pres">
      <dgm:prSet presAssocID="{C9ABC1C9-6230-4C3A-9992-2A78694027E5}" presName="compNode" presStyleCnt="0"/>
      <dgm:spPr/>
    </dgm:pt>
    <dgm:pt modelId="{78A049B0-087B-4DAF-B651-AB2976EA6C8C}" type="pres">
      <dgm:prSet presAssocID="{C9ABC1C9-6230-4C3A-9992-2A78694027E5}" presName="bgRect" presStyleLbl="bgShp" presStyleIdx="0" presStyleCnt="3"/>
      <dgm:spPr/>
    </dgm:pt>
    <dgm:pt modelId="{DE996197-E739-4073-9D15-87B1CE3F9DC5}" type="pres">
      <dgm:prSet presAssocID="{C9ABC1C9-6230-4C3A-9992-2A78694027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6437A6F4-76BC-4E62-BE06-94A22D9909EA}" type="pres">
      <dgm:prSet presAssocID="{C9ABC1C9-6230-4C3A-9992-2A78694027E5}" presName="spaceRect" presStyleCnt="0"/>
      <dgm:spPr/>
    </dgm:pt>
    <dgm:pt modelId="{CA8DC50D-2D25-495C-B502-06CE1B5DF433}" type="pres">
      <dgm:prSet presAssocID="{C9ABC1C9-6230-4C3A-9992-2A78694027E5}" presName="parTx" presStyleLbl="revTx" presStyleIdx="0" presStyleCnt="3">
        <dgm:presLayoutVars>
          <dgm:chMax val="0"/>
          <dgm:chPref val="0"/>
        </dgm:presLayoutVars>
      </dgm:prSet>
      <dgm:spPr/>
    </dgm:pt>
    <dgm:pt modelId="{A338656C-D8A2-4CAE-8CFD-E8F740E8E74C}" type="pres">
      <dgm:prSet presAssocID="{2C433F37-A877-412D-A823-7721081F535F}" presName="sibTrans" presStyleCnt="0"/>
      <dgm:spPr/>
    </dgm:pt>
    <dgm:pt modelId="{1660057D-A0AA-4719-A699-1F84B352DBEF}" type="pres">
      <dgm:prSet presAssocID="{41F427AD-ACB5-4894-A782-56DA8A66EB94}" presName="compNode" presStyleCnt="0"/>
      <dgm:spPr/>
    </dgm:pt>
    <dgm:pt modelId="{C39DA166-6FB1-48DB-8E4A-97E647E7A3FE}" type="pres">
      <dgm:prSet presAssocID="{41F427AD-ACB5-4894-A782-56DA8A66EB94}" presName="bgRect" presStyleLbl="bgShp" presStyleIdx="1" presStyleCnt="3"/>
      <dgm:spPr/>
    </dgm:pt>
    <dgm:pt modelId="{47C71C20-CFF1-4173-A3E7-F3527DDAEB5A}" type="pres">
      <dgm:prSet presAssocID="{41F427AD-ACB5-4894-A782-56DA8A66EB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D4380CA6-6FDF-483D-8751-A3EF8E0C3C39}" type="pres">
      <dgm:prSet presAssocID="{41F427AD-ACB5-4894-A782-56DA8A66EB94}" presName="spaceRect" presStyleCnt="0"/>
      <dgm:spPr/>
    </dgm:pt>
    <dgm:pt modelId="{9AC1EB20-E5A7-40CD-A7C4-738AF71AC6F7}" type="pres">
      <dgm:prSet presAssocID="{41F427AD-ACB5-4894-A782-56DA8A66EB94}" presName="parTx" presStyleLbl="revTx" presStyleIdx="1" presStyleCnt="3">
        <dgm:presLayoutVars>
          <dgm:chMax val="0"/>
          <dgm:chPref val="0"/>
        </dgm:presLayoutVars>
      </dgm:prSet>
      <dgm:spPr/>
    </dgm:pt>
    <dgm:pt modelId="{67DF8549-069B-40FE-B1C5-531ECEA09660}" type="pres">
      <dgm:prSet presAssocID="{2BCDFD98-B8EA-4228-AA9F-42347CED04EC}" presName="sibTrans" presStyleCnt="0"/>
      <dgm:spPr/>
    </dgm:pt>
    <dgm:pt modelId="{EADCED10-237D-4ED7-8FD1-3FA71DDCF6C1}" type="pres">
      <dgm:prSet presAssocID="{7DD91F7A-372A-40B4-8D1D-C5843872E3DE}" presName="compNode" presStyleCnt="0"/>
      <dgm:spPr/>
    </dgm:pt>
    <dgm:pt modelId="{7A10CF85-313F-4BF1-A6F8-DC4D89F023A0}" type="pres">
      <dgm:prSet presAssocID="{7DD91F7A-372A-40B4-8D1D-C5843872E3DE}" presName="bgRect" presStyleLbl="bgShp" presStyleIdx="2" presStyleCnt="3"/>
      <dgm:spPr/>
    </dgm:pt>
    <dgm:pt modelId="{86972F5F-D72C-478D-A0C3-BA07018FD203}" type="pres">
      <dgm:prSet presAssocID="{7DD91F7A-372A-40B4-8D1D-C5843872E3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4D8FCCA1-4F22-4C29-9C29-4BE8962F27A9}" type="pres">
      <dgm:prSet presAssocID="{7DD91F7A-372A-40B4-8D1D-C5843872E3DE}" presName="spaceRect" presStyleCnt="0"/>
      <dgm:spPr/>
    </dgm:pt>
    <dgm:pt modelId="{39EE1018-C32A-4A49-9D77-69A9192788D2}" type="pres">
      <dgm:prSet presAssocID="{7DD91F7A-372A-40B4-8D1D-C5843872E3DE}" presName="parTx" presStyleLbl="revTx" presStyleIdx="2" presStyleCnt="3">
        <dgm:presLayoutVars>
          <dgm:chMax val="0"/>
          <dgm:chPref val="0"/>
        </dgm:presLayoutVars>
      </dgm:prSet>
      <dgm:spPr/>
    </dgm:pt>
  </dgm:ptLst>
  <dgm:cxnLst>
    <dgm:cxn modelId="{FBD9BC18-0B69-4000-96C7-4693EEF78C43}" type="presOf" srcId="{7DD91F7A-372A-40B4-8D1D-C5843872E3DE}" destId="{39EE1018-C32A-4A49-9D77-69A9192788D2}" srcOrd="0" destOrd="0" presId="urn:microsoft.com/office/officeart/2018/2/layout/IconVerticalSolidList"/>
    <dgm:cxn modelId="{3313DF5E-832E-4899-8394-91C359A8D198}" type="presOf" srcId="{C9ABC1C9-6230-4C3A-9992-2A78694027E5}" destId="{CA8DC50D-2D25-495C-B502-06CE1B5DF433}" srcOrd="0" destOrd="0" presId="urn:microsoft.com/office/officeart/2018/2/layout/IconVerticalSolidList"/>
    <dgm:cxn modelId="{39845169-EB5F-4B2A-A815-33B995AE92D7}" srcId="{B1CF3BCF-4B49-430E-BC73-F01BB341D66F}" destId="{41F427AD-ACB5-4894-A782-56DA8A66EB94}" srcOrd="1" destOrd="0" parTransId="{6651EBAF-B852-4334-8959-277B4E70A938}" sibTransId="{2BCDFD98-B8EA-4228-AA9F-42347CED04EC}"/>
    <dgm:cxn modelId="{25364E4E-1EE4-4B56-9DC4-CF8B7BD6490B}" type="presOf" srcId="{41F427AD-ACB5-4894-A782-56DA8A66EB94}" destId="{9AC1EB20-E5A7-40CD-A7C4-738AF71AC6F7}" srcOrd="0" destOrd="0" presId="urn:microsoft.com/office/officeart/2018/2/layout/IconVerticalSolidList"/>
    <dgm:cxn modelId="{12EDC750-50A5-4CBF-A0B5-DA504D2291E8}" srcId="{B1CF3BCF-4B49-430E-BC73-F01BB341D66F}" destId="{C9ABC1C9-6230-4C3A-9992-2A78694027E5}" srcOrd="0" destOrd="0" parTransId="{A6349B65-DF1D-46EF-AA9B-4DBEB622333B}" sibTransId="{2C433F37-A877-412D-A823-7721081F535F}"/>
    <dgm:cxn modelId="{98CFE17F-714E-43E3-82E6-E8891154928D}" type="presOf" srcId="{B1CF3BCF-4B49-430E-BC73-F01BB341D66F}" destId="{82D25B40-F0CA-4701-B179-6C114826E984}" srcOrd="0" destOrd="0" presId="urn:microsoft.com/office/officeart/2018/2/layout/IconVerticalSolidList"/>
    <dgm:cxn modelId="{8381BE9B-8A25-4D85-94B2-0AA3B63A4070}" srcId="{B1CF3BCF-4B49-430E-BC73-F01BB341D66F}" destId="{7DD91F7A-372A-40B4-8D1D-C5843872E3DE}" srcOrd="2" destOrd="0" parTransId="{40083D5E-D5D3-47B7-AD1D-BECFED40DF94}" sibTransId="{236D0383-177E-4488-9DA2-A864A5C0F3ED}"/>
    <dgm:cxn modelId="{9EB2E848-802B-4456-A523-08C3E46713ED}" type="presParOf" srcId="{82D25B40-F0CA-4701-B179-6C114826E984}" destId="{74F4FDFD-6777-4B84-8699-F68F6CD1C18F}" srcOrd="0" destOrd="0" presId="urn:microsoft.com/office/officeart/2018/2/layout/IconVerticalSolidList"/>
    <dgm:cxn modelId="{35FA4C39-4177-465D-AE98-15360E7278DD}" type="presParOf" srcId="{74F4FDFD-6777-4B84-8699-F68F6CD1C18F}" destId="{78A049B0-087B-4DAF-B651-AB2976EA6C8C}" srcOrd="0" destOrd="0" presId="urn:microsoft.com/office/officeart/2018/2/layout/IconVerticalSolidList"/>
    <dgm:cxn modelId="{6F6A3FCB-2A9F-4726-87BE-44A950B96C15}" type="presParOf" srcId="{74F4FDFD-6777-4B84-8699-F68F6CD1C18F}" destId="{DE996197-E739-4073-9D15-87B1CE3F9DC5}" srcOrd="1" destOrd="0" presId="urn:microsoft.com/office/officeart/2018/2/layout/IconVerticalSolidList"/>
    <dgm:cxn modelId="{B5C94D1D-07D8-4F65-993A-D98E5B9A8BCA}" type="presParOf" srcId="{74F4FDFD-6777-4B84-8699-F68F6CD1C18F}" destId="{6437A6F4-76BC-4E62-BE06-94A22D9909EA}" srcOrd="2" destOrd="0" presId="urn:microsoft.com/office/officeart/2018/2/layout/IconVerticalSolidList"/>
    <dgm:cxn modelId="{EF42BD24-7A08-4631-A400-15335447781C}" type="presParOf" srcId="{74F4FDFD-6777-4B84-8699-F68F6CD1C18F}" destId="{CA8DC50D-2D25-495C-B502-06CE1B5DF433}" srcOrd="3" destOrd="0" presId="urn:microsoft.com/office/officeart/2018/2/layout/IconVerticalSolidList"/>
    <dgm:cxn modelId="{118FD840-AC12-410C-93D7-DD54DE56774F}" type="presParOf" srcId="{82D25B40-F0CA-4701-B179-6C114826E984}" destId="{A338656C-D8A2-4CAE-8CFD-E8F740E8E74C}" srcOrd="1" destOrd="0" presId="urn:microsoft.com/office/officeart/2018/2/layout/IconVerticalSolidList"/>
    <dgm:cxn modelId="{FD84AF9D-2D64-4477-ADB9-E8704383150E}" type="presParOf" srcId="{82D25B40-F0CA-4701-B179-6C114826E984}" destId="{1660057D-A0AA-4719-A699-1F84B352DBEF}" srcOrd="2" destOrd="0" presId="urn:microsoft.com/office/officeart/2018/2/layout/IconVerticalSolidList"/>
    <dgm:cxn modelId="{C493AA3D-1A02-4E0D-AA77-D6FFDA30D1AD}" type="presParOf" srcId="{1660057D-A0AA-4719-A699-1F84B352DBEF}" destId="{C39DA166-6FB1-48DB-8E4A-97E647E7A3FE}" srcOrd="0" destOrd="0" presId="urn:microsoft.com/office/officeart/2018/2/layout/IconVerticalSolidList"/>
    <dgm:cxn modelId="{FAC306D0-065B-4CB7-8879-7E02EDAAE62E}" type="presParOf" srcId="{1660057D-A0AA-4719-A699-1F84B352DBEF}" destId="{47C71C20-CFF1-4173-A3E7-F3527DDAEB5A}" srcOrd="1" destOrd="0" presId="urn:microsoft.com/office/officeart/2018/2/layout/IconVerticalSolidList"/>
    <dgm:cxn modelId="{1E79BB08-FFB7-48F0-BF64-870E4991E743}" type="presParOf" srcId="{1660057D-A0AA-4719-A699-1F84B352DBEF}" destId="{D4380CA6-6FDF-483D-8751-A3EF8E0C3C39}" srcOrd="2" destOrd="0" presId="urn:microsoft.com/office/officeart/2018/2/layout/IconVerticalSolidList"/>
    <dgm:cxn modelId="{CAE73272-4E09-42CC-8A83-3DEA4B7A8637}" type="presParOf" srcId="{1660057D-A0AA-4719-A699-1F84B352DBEF}" destId="{9AC1EB20-E5A7-40CD-A7C4-738AF71AC6F7}" srcOrd="3" destOrd="0" presId="urn:microsoft.com/office/officeart/2018/2/layout/IconVerticalSolidList"/>
    <dgm:cxn modelId="{E26C153D-C02E-4DD4-886B-70E58F1FD76C}" type="presParOf" srcId="{82D25B40-F0CA-4701-B179-6C114826E984}" destId="{67DF8549-069B-40FE-B1C5-531ECEA09660}" srcOrd="3" destOrd="0" presId="urn:microsoft.com/office/officeart/2018/2/layout/IconVerticalSolidList"/>
    <dgm:cxn modelId="{673674B6-BB78-4D35-ABB2-3985519EF68E}" type="presParOf" srcId="{82D25B40-F0CA-4701-B179-6C114826E984}" destId="{EADCED10-237D-4ED7-8FD1-3FA71DDCF6C1}" srcOrd="4" destOrd="0" presId="urn:microsoft.com/office/officeart/2018/2/layout/IconVerticalSolidList"/>
    <dgm:cxn modelId="{3247E0E2-4110-448C-B1B9-CE8826B43451}" type="presParOf" srcId="{EADCED10-237D-4ED7-8FD1-3FA71DDCF6C1}" destId="{7A10CF85-313F-4BF1-A6F8-DC4D89F023A0}" srcOrd="0" destOrd="0" presId="urn:microsoft.com/office/officeart/2018/2/layout/IconVerticalSolidList"/>
    <dgm:cxn modelId="{1E51D6BA-FE4C-4B79-9F0E-55C69977038E}" type="presParOf" srcId="{EADCED10-237D-4ED7-8FD1-3FA71DDCF6C1}" destId="{86972F5F-D72C-478D-A0C3-BA07018FD203}" srcOrd="1" destOrd="0" presId="urn:microsoft.com/office/officeart/2018/2/layout/IconVerticalSolidList"/>
    <dgm:cxn modelId="{12B46656-8597-47C7-AB88-259B1C0450F0}" type="presParOf" srcId="{EADCED10-237D-4ED7-8FD1-3FA71DDCF6C1}" destId="{4D8FCCA1-4F22-4C29-9C29-4BE8962F27A9}" srcOrd="2" destOrd="0" presId="urn:microsoft.com/office/officeart/2018/2/layout/IconVerticalSolidList"/>
    <dgm:cxn modelId="{14B8939B-1710-4E77-BC92-606076398DB1}" type="presParOf" srcId="{EADCED10-237D-4ED7-8FD1-3FA71DDCF6C1}" destId="{39EE1018-C32A-4A49-9D77-69A9192788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06450A-214C-4641-86E3-C040311EEBE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6EB3BA-F93D-4402-B7EC-E181D6C67B83}">
      <dgm:prSet/>
      <dgm:spPr/>
      <dgm:t>
        <a:bodyPr/>
        <a:lstStyle/>
        <a:p>
          <a:pPr>
            <a:lnSpc>
              <a:spcPct val="100000"/>
            </a:lnSpc>
          </a:pPr>
          <a:r>
            <a:rPr lang="en-US"/>
            <a:t>2).  Data Preprocessing:</a:t>
          </a:r>
        </a:p>
      </dgm:t>
    </dgm:pt>
    <dgm:pt modelId="{2933A9B5-4387-4E60-B703-4AC385E11CA6}" type="parTrans" cxnId="{66ED8E05-7C3E-44B4-BF17-1F9C4D0CBFDA}">
      <dgm:prSet/>
      <dgm:spPr/>
      <dgm:t>
        <a:bodyPr/>
        <a:lstStyle/>
        <a:p>
          <a:endParaRPr lang="en-US"/>
        </a:p>
      </dgm:t>
    </dgm:pt>
    <dgm:pt modelId="{77A3734F-0355-40DC-8209-8B0AA613704D}" type="sibTrans" cxnId="{66ED8E05-7C3E-44B4-BF17-1F9C4D0CBFDA}">
      <dgm:prSet/>
      <dgm:spPr/>
      <dgm:t>
        <a:bodyPr/>
        <a:lstStyle/>
        <a:p>
          <a:endParaRPr lang="en-US"/>
        </a:p>
      </dgm:t>
    </dgm:pt>
    <dgm:pt modelId="{32AAB559-BAD2-45C8-839D-9595CAD6F811}">
      <dgm:prSet/>
      <dgm:spPr/>
      <dgm:t>
        <a:bodyPr/>
        <a:lstStyle/>
        <a:p>
          <a:pPr>
            <a:lnSpc>
              <a:spcPct val="100000"/>
            </a:lnSpc>
          </a:pPr>
          <a:r>
            <a:rPr lang="en-US"/>
            <a:t>It involves intricacies of the preprocessing steps, which encompass a spectrum of operations geared toward data refinement with the exigencies of our research. It involves </a:t>
          </a:r>
        </a:p>
      </dgm:t>
    </dgm:pt>
    <dgm:pt modelId="{172FD49B-C257-4027-B903-50B79F73DDD6}" type="parTrans" cxnId="{57E39094-6AE3-48FC-8A6C-C022A97C2FAF}">
      <dgm:prSet/>
      <dgm:spPr/>
      <dgm:t>
        <a:bodyPr/>
        <a:lstStyle/>
        <a:p>
          <a:endParaRPr lang="en-US"/>
        </a:p>
      </dgm:t>
    </dgm:pt>
    <dgm:pt modelId="{5B0172D9-354F-4B8E-A413-568060D408D6}" type="sibTrans" cxnId="{57E39094-6AE3-48FC-8A6C-C022A97C2FAF}">
      <dgm:prSet/>
      <dgm:spPr/>
      <dgm:t>
        <a:bodyPr/>
        <a:lstStyle/>
        <a:p>
          <a:endParaRPr lang="en-US"/>
        </a:p>
      </dgm:t>
    </dgm:pt>
    <dgm:pt modelId="{7A81076A-72D9-4FEA-9644-7BEB325F2683}">
      <dgm:prSet/>
      <dgm:spPr/>
      <dgm:t>
        <a:bodyPr/>
        <a:lstStyle/>
        <a:p>
          <a:pPr>
            <a:lnSpc>
              <a:spcPct val="100000"/>
            </a:lnSpc>
          </a:pPr>
          <a:r>
            <a:rPr lang="en-US"/>
            <a:t>a). Image Preprocessing: It involves resizing images to a standardized dimension. For VQA models like Vilt-B32-MLM, square images are a common choice. Image pixel values are then normalized to a predefined range. The standard normalization techniques involve scaling pixel values to fall within the [0, 1] or [-1, 1] range.</a:t>
          </a:r>
        </a:p>
      </dgm:t>
    </dgm:pt>
    <dgm:pt modelId="{F94C12DD-6945-4479-A123-D690179D2E29}" type="parTrans" cxnId="{1CFC80FA-4384-47DD-923A-9153F1405124}">
      <dgm:prSet/>
      <dgm:spPr/>
      <dgm:t>
        <a:bodyPr/>
        <a:lstStyle/>
        <a:p>
          <a:endParaRPr lang="en-US"/>
        </a:p>
      </dgm:t>
    </dgm:pt>
    <dgm:pt modelId="{80FB8074-4B4E-473C-8CF3-B1031D665848}" type="sibTrans" cxnId="{1CFC80FA-4384-47DD-923A-9153F1405124}">
      <dgm:prSet/>
      <dgm:spPr/>
      <dgm:t>
        <a:bodyPr/>
        <a:lstStyle/>
        <a:p>
          <a:endParaRPr lang="en-US"/>
        </a:p>
      </dgm:t>
    </dgm:pt>
    <dgm:pt modelId="{17D74249-F97D-434A-8820-FD502F31EF41}" type="pres">
      <dgm:prSet presAssocID="{6006450A-214C-4641-86E3-C040311EEBE7}" presName="root" presStyleCnt="0">
        <dgm:presLayoutVars>
          <dgm:dir/>
          <dgm:resizeHandles val="exact"/>
        </dgm:presLayoutVars>
      </dgm:prSet>
      <dgm:spPr/>
    </dgm:pt>
    <dgm:pt modelId="{F2A76487-3656-473C-944C-5A17A911B4D7}" type="pres">
      <dgm:prSet presAssocID="{A96EB3BA-F93D-4402-B7EC-E181D6C67B83}" presName="compNode" presStyleCnt="0"/>
      <dgm:spPr/>
    </dgm:pt>
    <dgm:pt modelId="{AF45D52D-FCDB-4BA0-B463-C44C399A0399}" type="pres">
      <dgm:prSet presAssocID="{A96EB3BA-F93D-4402-B7EC-E181D6C67B83}" presName="bgRect" presStyleLbl="bgShp" presStyleIdx="0" presStyleCnt="3"/>
      <dgm:spPr/>
    </dgm:pt>
    <dgm:pt modelId="{9D1E17CE-57F2-4D5A-81A0-33CC60B72AD1}" type="pres">
      <dgm:prSet presAssocID="{A96EB3BA-F93D-4402-B7EC-E181D6C67B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05E81AD-EF5F-47A0-A66C-AFA12D7149A8}" type="pres">
      <dgm:prSet presAssocID="{A96EB3BA-F93D-4402-B7EC-E181D6C67B83}" presName="spaceRect" presStyleCnt="0"/>
      <dgm:spPr/>
    </dgm:pt>
    <dgm:pt modelId="{500FF49B-D07E-40FE-BDEE-1E85FFC568E9}" type="pres">
      <dgm:prSet presAssocID="{A96EB3BA-F93D-4402-B7EC-E181D6C67B83}" presName="parTx" presStyleLbl="revTx" presStyleIdx="0" presStyleCnt="3">
        <dgm:presLayoutVars>
          <dgm:chMax val="0"/>
          <dgm:chPref val="0"/>
        </dgm:presLayoutVars>
      </dgm:prSet>
      <dgm:spPr/>
    </dgm:pt>
    <dgm:pt modelId="{F1938E45-D7B7-4FA0-82BC-783A9D7BDA34}" type="pres">
      <dgm:prSet presAssocID="{77A3734F-0355-40DC-8209-8B0AA613704D}" presName="sibTrans" presStyleCnt="0"/>
      <dgm:spPr/>
    </dgm:pt>
    <dgm:pt modelId="{E10D6DED-73AB-4EB0-AA6C-6827697610CE}" type="pres">
      <dgm:prSet presAssocID="{32AAB559-BAD2-45C8-839D-9595CAD6F811}" presName="compNode" presStyleCnt="0"/>
      <dgm:spPr/>
    </dgm:pt>
    <dgm:pt modelId="{B37A0FC9-05DA-4240-A8F0-EECB303131B9}" type="pres">
      <dgm:prSet presAssocID="{32AAB559-BAD2-45C8-839D-9595CAD6F811}" presName="bgRect" presStyleLbl="bgShp" presStyleIdx="1" presStyleCnt="3"/>
      <dgm:spPr/>
    </dgm:pt>
    <dgm:pt modelId="{AA35AB09-CA21-44DC-9449-F170C10E1428}" type="pres">
      <dgm:prSet presAssocID="{32AAB559-BAD2-45C8-839D-9595CAD6F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353E48DD-1015-4F33-B47A-A761911A379F}" type="pres">
      <dgm:prSet presAssocID="{32AAB559-BAD2-45C8-839D-9595CAD6F811}" presName="spaceRect" presStyleCnt="0"/>
      <dgm:spPr/>
    </dgm:pt>
    <dgm:pt modelId="{040F8352-1136-41E2-810C-C07E5A3D3E80}" type="pres">
      <dgm:prSet presAssocID="{32AAB559-BAD2-45C8-839D-9595CAD6F811}" presName="parTx" presStyleLbl="revTx" presStyleIdx="1" presStyleCnt="3">
        <dgm:presLayoutVars>
          <dgm:chMax val="0"/>
          <dgm:chPref val="0"/>
        </dgm:presLayoutVars>
      </dgm:prSet>
      <dgm:spPr/>
    </dgm:pt>
    <dgm:pt modelId="{27149FF2-5DD2-459B-B862-2AC2DE272A34}" type="pres">
      <dgm:prSet presAssocID="{5B0172D9-354F-4B8E-A413-568060D408D6}" presName="sibTrans" presStyleCnt="0"/>
      <dgm:spPr/>
    </dgm:pt>
    <dgm:pt modelId="{B4ED2530-07BD-4315-9827-8226EEB6D77C}" type="pres">
      <dgm:prSet presAssocID="{7A81076A-72D9-4FEA-9644-7BEB325F2683}" presName="compNode" presStyleCnt="0"/>
      <dgm:spPr/>
    </dgm:pt>
    <dgm:pt modelId="{44F9F396-88DB-4D37-A193-6D61403194C3}" type="pres">
      <dgm:prSet presAssocID="{7A81076A-72D9-4FEA-9644-7BEB325F2683}" presName="bgRect" presStyleLbl="bgShp" presStyleIdx="2" presStyleCnt="3"/>
      <dgm:spPr/>
    </dgm:pt>
    <dgm:pt modelId="{84D62417-21E2-4B08-9F16-709906ED17FD}" type="pres">
      <dgm:prSet presAssocID="{7A81076A-72D9-4FEA-9644-7BEB325F26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Bar Chart"/>
        </a:ext>
      </dgm:extLst>
    </dgm:pt>
    <dgm:pt modelId="{C570ECB4-E31E-4CF7-9C38-FCC03750C736}" type="pres">
      <dgm:prSet presAssocID="{7A81076A-72D9-4FEA-9644-7BEB325F2683}" presName="spaceRect" presStyleCnt="0"/>
      <dgm:spPr/>
    </dgm:pt>
    <dgm:pt modelId="{A705BF6C-C1B0-40A1-B97D-CB60D5B42324}" type="pres">
      <dgm:prSet presAssocID="{7A81076A-72D9-4FEA-9644-7BEB325F2683}" presName="parTx" presStyleLbl="revTx" presStyleIdx="2" presStyleCnt="3">
        <dgm:presLayoutVars>
          <dgm:chMax val="0"/>
          <dgm:chPref val="0"/>
        </dgm:presLayoutVars>
      </dgm:prSet>
      <dgm:spPr/>
    </dgm:pt>
  </dgm:ptLst>
  <dgm:cxnLst>
    <dgm:cxn modelId="{66ED8E05-7C3E-44B4-BF17-1F9C4D0CBFDA}" srcId="{6006450A-214C-4641-86E3-C040311EEBE7}" destId="{A96EB3BA-F93D-4402-B7EC-E181D6C67B83}" srcOrd="0" destOrd="0" parTransId="{2933A9B5-4387-4E60-B703-4AC385E11CA6}" sibTransId="{77A3734F-0355-40DC-8209-8B0AA613704D}"/>
    <dgm:cxn modelId="{5F617008-F571-41E5-93F7-0E294A75B89E}" type="presOf" srcId="{A96EB3BA-F93D-4402-B7EC-E181D6C67B83}" destId="{500FF49B-D07E-40FE-BDEE-1E85FFC568E9}" srcOrd="0" destOrd="0" presId="urn:microsoft.com/office/officeart/2018/2/layout/IconVerticalSolidList"/>
    <dgm:cxn modelId="{CFE6700E-1E17-4173-8D39-632B2675E5C1}" type="presOf" srcId="{6006450A-214C-4641-86E3-C040311EEBE7}" destId="{17D74249-F97D-434A-8820-FD502F31EF41}" srcOrd="0" destOrd="0" presId="urn:microsoft.com/office/officeart/2018/2/layout/IconVerticalSolidList"/>
    <dgm:cxn modelId="{57E39094-6AE3-48FC-8A6C-C022A97C2FAF}" srcId="{6006450A-214C-4641-86E3-C040311EEBE7}" destId="{32AAB559-BAD2-45C8-839D-9595CAD6F811}" srcOrd="1" destOrd="0" parTransId="{172FD49B-C257-4027-B903-50B79F73DDD6}" sibTransId="{5B0172D9-354F-4B8E-A413-568060D408D6}"/>
    <dgm:cxn modelId="{55A023C6-334D-4A9B-B690-634576A7A08B}" type="presOf" srcId="{7A81076A-72D9-4FEA-9644-7BEB325F2683}" destId="{A705BF6C-C1B0-40A1-B97D-CB60D5B42324}" srcOrd="0" destOrd="0" presId="urn:microsoft.com/office/officeart/2018/2/layout/IconVerticalSolidList"/>
    <dgm:cxn modelId="{B9CB5ED2-0837-41A4-87B4-F697FD3786CF}" type="presOf" srcId="{32AAB559-BAD2-45C8-839D-9595CAD6F811}" destId="{040F8352-1136-41E2-810C-C07E5A3D3E80}" srcOrd="0" destOrd="0" presId="urn:microsoft.com/office/officeart/2018/2/layout/IconVerticalSolidList"/>
    <dgm:cxn modelId="{1CFC80FA-4384-47DD-923A-9153F1405124}" srcId="{6006450A-214C-4641-86E3-C040311EEBE7}" destId="{7A81076A-72D9-4FEA-9644-7BEB325F2683}" srcOrd="2" destOrd="0" parTransId="{F94C12DD-6945-4479-A123-D690179D2E29}" sibTransId="{80FB8074-4B4E-473C-8CF3-B1031D665848}"/>
    <dgm:cxn modelId="{49F39ED9-CFD5-4040-B2D8-7E04519D834F}" type="presParOf" srcId="{17D74249-F97D-434A-8820-FD502F31EF41}" destId="{F2A76487-3656-473C-944C-5A17A911B4D7}" srcOrd="0" destOrd="0" presId="urn:microsoft.com/office/officeart/2018/2/layout/IconVerticalSolidList"/>
    <dgm:cxn modelId="{9B9F6E90-4DB2-4D4E-8274-C613E2D55744}" type="presParOf" srcId="{F2A76487-3656-473C-944C-5A17A911B4D7}" destId="{AF45D52D-FCDB-4BA0-B463-C44C399A0399}" srcOrd="0" destOrd="0" presId="urn:microsoft.com/office/officeart/2018/2/layout/IconVerticalSolidList"/>
    <dgm:cxn modelId="{846147E2-B132-4B19-9F56-1C315775619C}" type="presParOf" srcId="{F2A76487-3656-473C-944C-5A17A911B4D7}" destId="{9D1E17CE-57F2-4D5A-81A0-33CC60B72AD1}" srcOrd="1" destOrd="0" presId="urn:microsoft.com/office/officeart/2018/2/layout/IconVerticalSolidList"/>
    <dgm:cxn modelId="{5872C835-0260-4DA7-A75D-B595E8F7CE9B}" type="presParOf" srcId="{F2A76487-3656-473C-944C-5A17A911B4D7}" destId="{505E81AD-EF5F-47A0-A66C-AFA12D7149A8}" srcOrd="2" destOrd="0" presId="urn:microsoft.com/office/officeart/2018/2/layout/IconVerticalSolidList"/>
    <dgm:cxn modelId="{83D0090B-EEA1-42F1-A225-3E4C94F483AC}" type="presParOf" srcId="{F2A76487-3656-473C-944C-5A17A911B4D7}" destId="{500FF49B-D07E-40FE-BDEE-1E85FFC568E9}" srcOrd="3" destOrd="0" presId="urn:microsoft.com/office/officeart/2018/2/layout/IconVerticalSolidList"/>
    <dgm:cxn modelId="{9825E5FC-F28A-49EB-B7B9-293B917D2A35}" type="presParOf" srcId="{17D74249-F97D-434A-8820-FD502F31EF41}" destId="{F1938E45-D7B7-4FA0-82BC-783A9D7BDA34}" srcOrd="1" destOrd="0" presId="urn:microsoft.com/office/officeart/2018/2/layout/IconVerticalSolidList"/>
    <dgm:cxn modelId="{82383D92-D1AE-4701-A8C9-AAB978950834}" type="presParOf" srcId="{17D74249-F97D-434A-8820-FD502F31EF41}" destId="{E10D6DED-73AB-4EB0-AA6C-6827697610CE}" srcOrd="2" destOrd="0" presId="urn:microsoft.com/office/officeart/2018/2/layout/IconVerticalSolidList"/>
    <dgm:cxn modelId="{7735C926-A123-4A52-A7BB-4D2E966E89CF}" type="presParOf" srcId="{E10D6DED-73AB-4EB0-AA6C-6827697610CE}" destId="{B37A0FC9-05DA-4240-A8F0-EECB303131B9}" srcOrd="0" destOrd="0" presId="urn:microsoft.com/office/officeart/2018/2/layout/IconVerticalSolidList"/>
    <dgm:cxn modelId="{FD07BDDF-F39B-4A8A-BDF2-1935D5441E4A}" type="presParOf" srcId="{E10D6DED-73AB-4EB0-AA6C-6827697610CE}" destId="{AA35AB09-CA21-44DC-9449-F170C10E1428}" srcOrd="1" destOrd="0" presId="urn:microsoft.com/office/officeart/2018/2/layout/IconVerticalSolidList"/>
    <dgm:cxn modelId="{72217F43-0364-4A0E-AC73-1226F18F0D0D}" type="presParOf" srcId="{E10D6DED-73AB-4EB0-AA6C-6827697610CE}" destId="{353E48DD-1015-4F33-B47A-A761911A379F}" srcOrd="2" destOrd="0" presId="urn:microsoft.com/office/officeart/2018/2/layout/IconVerticalSolidList"/>
    <dgm:cxn modelId="{5D02E9E6-15EF-4A51-B7DA-22CF35CB8871}" type="presParOf" srcId="{E10D6DED-73AB-4EB0-AA6C-6827697610CE}" destId="{040F8352-1136-41E2-810C-C07E5A3D3E80}" srcOrd="3" destOrd="0" presId="urn:microsoft.com/office/officeart/2018/2/layout/IconVerticalSolidList"/>
    <dgm:cxn modelId="{40DFA532-9BC9-467E-851F-52C38F41CDD3}" type="presParOf" srcId="{17D74249-F97D-434A-8820-FD502F31EF41}" destId="{27149FF2-5DD2-459B-B862-2AC2DE272A34}" srcOrd="3" destOrd="0" presId="urn:microsoft.com/office/officeart/2018/2/layout/IconVerticalSolidList"/>
    <dgm:cxn modelId="{09637F2F-60BB-489C-9805-FD866C466528}" type="presParOf" srcId="{17D74249-F97D-434A-8820-FD502F31EF41}" destId="{B4ED2530-07BD-4315-9827-8226EEB6D77C}" srcOrd="4" destOrd="0" presId="urn:microsoft.com/office/officeart/2018/2/layout/IconVerticalSolidList"/>
    <dgm:cxn modelId="{DA7A46AA-833A-4C44-99FD-0DD627F9C07D}" type="presParOf" srcId="{B4ED2530-07BD-4315-9827-8226EEB6D77C}" destId="{44F9F396-88DB-4D37-A193-6D61403194C3}" srcOrd="0" destOrd="0" presId="urn:microsoft.com/office/officeart/2018/2/layout/IconVerticalSolidList"/>
    <dgm:cxn modelId="{AC6F21B2-C337-43A9-9BA1-003CEAC392A8}" type="presParOf" srcId="{B4ED2530-07BD-4315-9827-8226EEB6D77C}" destId="{84D62417-21E2-4B08-9F16-709906ED17FD}" srcOrd="1" destOrd="0" presId="urn:microsoft.com/office/officeart/2018/2/layout/IconVerticalSolidList"/>
    <dgm:cxn modelId="{2417226D-35C9-4AAF-B4A6-640D783931C3}" type="presParOf" srcId="{B4ED2530-07BD-4315-9827-8226EEB6D77C}" destId="{C570ECB4-E31E-4CF7-9C38-FCC03750C736}" srcOrd="2" destOrd="0" presId="urn:microsoft.com/office/officeart/2018/2/layout/IconVerticalSolidList"/>
    <dgm:cxn modelId="{C3A3E4FD-2AF4-46A7-AF74-B91B05D55001}" type="presParOf" srcId="{B4ED2530-07BD-4315-9827-8226EEB6D77C}" destId="{A705BF6C-C1B0-40A1-B97D-CB60D5B4232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327A93-7EFE-4CBE-964B-0934646EEF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643040-864A-4D52-96F0-55ED12338670}">
      <dgm:prSet/>
      <dgm:spPr/>
      <dgm:t>
        <a:bodyPr/>
        <a:lstStyle/>
        <a:p>
          <a:pPr>
            <a:lnSpc>
              <a:spcPct val="100000"/>
            </a:lnSpc>
          </a:pPr>
          <a:r>
            <a:rPr lang="en-US"/>
            <a:t>2). Data Preprocessing:</a:t>
          </a:r>
        </a:p>
      </dgm:t>
    </dgm:pt>
    <dgm:pt modelId="{E37487F8-192B-49DF-A0A4-64B2F2002CD0}" type="parTrans" cxnId="{62CFF53C-BBB0-4CE0-B37E-BED047122020}">
      <dgm:prSet/>
      <dgm:spPr/>
      <dgm:t>
        <a:bodyPr/>
        <a:lstStyle/>
        <a:p>
          <a:endParaRPr lang="en-US"/>
        </a:p>
      </dgm:t>
    </dgm:pt>
    <dgm:pt modelId="{BDF9C8DB-135B-4228-AEA7-8F8926761D90}" type="sibTrans" cxnId="{62CFF53C-BBB0-4CE0-B37E-BED047122020}">
      <dgm:prSet/>
      <dgm:spPr/>
      <dgm:t>
        <a:bodyPr/>
        <a:lstStyle/>
        <a:p>
          <a:endParaRPr lang="en-US"/>
        </a:p>
      </dgm:t>
    </dgm:pt>
    <dgm:pt modelId="{59B21540-F205-47A4-A2D3-A11795E39CFC}">
      <dgm:prSet/>
      <dgm:spPr/>
      <dgm:t>
        <a:bodyPr/>
        <a:lstStyle/>
        <a:p>
          <a:pPr>
            <a:lnSpc>
              <a:spcPct val="100000"/>
            </a:lnSpc>
          </a:pPr>
          <a:r>
            <a:rPr lang="en-US"/>
            <a:t>b). Text Tokenization: It dissects text into smaller subword units. Tokens generated through subword tokenization are then mapped to their respective positions in the model’s vocabulary. Finally, tokens are encoded as numerical IDs. These numerical IDs represent the token’s position in the model’s vocabulary.</a:t>
          </a:r>
        </a:p>
      </dgm:t>
    </dgm:pt>
    <dgm:pt modelId="{1711718C-49E1-4842-821C-B78FE6FA1A9E}" type="parTrans" cxnId="{A92CB141-E0C1-4993-B103-F963D846F03E}">
      <dgm:prSet/>
      <dgm:spPr/>
      <dgm:t>
        <a:bodyPr/>
        <a:lstStyle/>
        <a:p>
          <a:endParaRPr lang="en-US"/>
        </a:p>
      </dgm:t>
    </dgm:pt>
    <dgm:pt modelId="{CBCEF93F-F8B9-4B2C-B5F3-50B855FA5F29}" type="sibTrans" cxnId="{A92CB141-E0C1-4993-B103-F963D846F03E}">
      <dgm:prSet/>
      <dgm:spPr/>
      <dgm:t>
        <a:bodyPr/>
        <a:lstStyle/>
        <a:p>
          <a:endParaRPr lang="en-US"/>
        </a:p>
      </dgm:t>
    </dgm:pt>
    <dgm:pt modelId="{42B7B70E-E02F-4ACF-86AD-8C37A7076D01}" type="pres">
      <dgm:prSet presAssocID="{A9327A93-7EFE-4CBE-964B-0934646EEF28}" presName="root" presStyleCnt="0">
        <dgm:presLayoutVars>
          <dgm:dir/>
          <dgm:resizeHandles val="exact"/>
        </dgm:presLayoutVars>
      </dgm:prSet>
      <dgm:spPr/>
    </dgm:pt>
    <dgm:pt modelId="{E49E917F-A2B5-4023-9204-739EBAF0CEBC}" type="pres">
      <dgm:prSet presAssocID="{E1643040-864A-4D52-96F0-55ED12338670}" presName="compNode" presStyleCnt="0"/>
      <dgm:spPr/>
    </dgm:pt>
    <dgm:pt modelId="{9243D706-C3E2-48B7-A8F2-26CA137BBE0F}" type="pres">
      <dgm:prSet presAssocID="{E1643040-864A-4D52-96F0-55ED12338670}" presName="bgRect" presStyleLbl="bgShp" presStyleIdx="0" presStyleCnt="2"/>
      <dgm:spPr/>
    </dgm:pt>
    <dgm:pt modelId="{4230B2FD-D89A-4489-8EAD-EAD2C21B79D4}" type="pres">
      <dgm:prSet presAssocID="{E1643040-864A-4D52-96F0-55ED123386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9833879-59F6-4AE9-813F-A04101C9033A}" type="pres">
      <dgm:prSet presAssocID="{E1643040-864A-4D52-96F0-55ED12338670}" presName="spaceRect" presStyleCnt="0"/>
      <dgm:spPr/>
    </dgm:pt>
    <dgm:pt modelId="{46D5B65B-7ED4-475F-A5B5-2B5BE97AB0D7}" type="pres">
      <dgm:prSet presAssocID="{E1643040-864A-4D52-96F0-55ED12338670}" presName="parTx" presStyleLbl="revTx" presStyleIdx="0" presStyleCnt="2">
        <dgm:presLayoutVars>
          <dgm:chMax val="0"/>
          <dgm:chPref val="0"/>
        </dgm:presLayoutVars>
      </dgm:prSet>
      <dgm:spPr/>
    </dgm:pt>
    <dgm:pt modelId="{E905FEFA-C6BA-4EDD-8C34-8C6C5CBA1F59}" type="pres">
      <dgm:prSet presAssocID="{BDF9C8DB-135B-4228-AEA7-8F8926761D90}" presName="sibTrans" presStyleCnt="0"/>
      <dgm:spPr/>
    </dgm:pt>
    <dgm:pt modelId="{6B504702-2A3E-41EE-BB02-7D7ED075D2F3}" type="pres">
      <dgm:prSet presAssocID="{59B21540-F205-47A4-A2D3-A11795E39CFC}" presName="compNode" presStyleCnt="0"/>
      <dgm:spPr/>
    </dgm:pt>
    <dgm:pt modelId="{0694CFD2-3A61-4901-8D20-1FD0A5601FEF}" type="pres">
      <dgm:prSet presAssocID="{59B21540-F205-47A4-A2D3-A11795E39CFC}" presName="bgRect" presStyleLbl="bgShp" presStyleIdx="1" presStyleCnt="2"/>
      <dgm:spPr/>
    </dgm:pt>
    <dgm:pt modelId="{D028AC46-98A9-422F-9266-972EC43939CE}" type="pres">
      <dgm:prSet presAssocID="{59B21540-F205-47A4-A2D3-A11795E39C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Yuan"/>
        </a:ext>
      </dgm:extLst>
    </dgm:pt>
    <dgm:pt modelId="{0489084C-B59E-42AB-9B0E-E05CCDDE0E46}" type="pres">
      <dgm:prSet presAssocID="{59B21540-F205-47A4-A2D3-A11795E39CFC}" presName="spaceRect" presStyleCnt="0"/>
      <dgm:spPr/>
    </dgm:pt>
    <dgm:pt modelId="{76843E88-C2BF-45F1-B6B2-29EC60A4A274}" type="pres">
      <dgm:prSet presAssocID="{59B21540-F205-47A4-A2D3-A11795E39CFC}" presName="parTx" presStyleLbl="revTx" presStyleIdx="1" presStyleCnt="2">
        <dgm:presLayoutVars>
          <dgm:chMax val="0"/>
          <dgm:chPref val="0"/>
        </dgm:presLayoutVars>
      </dgm:prSet>
      <dgm:spPr/>
    </dgm:pt>
  </dgm:ptLst>
  <dgm:cxnLst>
    <dgm:cxn modelId="{62CFF53C-BBB0-4CE0-B37E-BED047122020}" srcId="{A9327A93-7EFE-4CBE-964B-0934646EEF28}" destId="{E1643040-864A-4D52-96F0-55ED12338670}" srcOrd="0" destOrd="0" parTransId="{E37487F8-192B-49DF-A0A4-64B2F2002CD0}" sibTransId="{BDF9C8DB-135B-4228-AEA7-8F8926761D90}"/>
    <dgm:cxn modelId="{A92CB141-E0C1-4993-B103-F963D846F03E}" srcId="{A9327A93-7EFE-4CBE-964B-0934646EEF28}" destId="{59B21540-F205-47A4-A2D3-A11795E39CFC}" srcOrd="1" destOrd="0" parTransId="{1711718C-49E1-4842-821C-B78FE6FA1A9E}" sibTransId="{CBCEF93F-F8B9-4B2C-B5F3-50B855FA5F29}"/>
    <dgm:cxn modelId="{8BAB5E53-12C1-4541-A584-96363C002708}" type="presOf" srcId="{A9327A93-7EFE-4CBE-964B-0934646EEF28}" destId="{42B7B70E-E02F-4ACF-86AD-8C37A7076D01}" srcOrd="0" destOrd="0" presId="urn:microsoft.com/office/officeart/2018/2/layout/IconVerticalSolidList"/>
    <dgm:cxn modelId="{F3130AEC-8172-4F36-9AB3-ED7DC5EF2CD5}" type="presOf" srcId="{59B21540-F205-47A4-A2D3-A11795E39CFC}" destId="{76843E88-C2BF-45F1-B6B2-29EC60A4A274}" srcOrd="0" destOrd="0" presId="urn:microsoft.com/office/officeart/2018/2/layout/IconVerticalSolidList"/>
    <dgm:cxn modelId="{663DBEF6-02DB-44BE-88F6-9899B8E13B6D}" type="presOf" srcId="{E1643040-864A-4D52-96F0-55ED12338670}" destId="{46D5B65B-7ED4-475F-A5B5-2B5BE97AB0D7}" srcOrd="0" destOrd="0" presId="urn:microsoft.com/office/officeart/2018/2/layout/IconVerticalSolidList"/>
    <dgm:cxn modelId="{40EFB8E3-38C7-4CB8-BBEA-C2FC8ED94EE3}" type="presParOf" srcId="{42B7B70E-E02F-4ACF-86AD-8C37A7076D01}" destId="{E49E917F-A2B5-4023-9204-739EBAF0CEBC}" srcOrd="0" destOrd="0" presId="urn:microsoft.com/office/officeart/2018/2/layout/IconVerticalSolidList"/>
    <dgm:cxn modelId="{EC0A0D58-7181-4266-B6D1-42129B0730CC}" type="presParOf" srcId="{E49E917F-A2B5-4023-9204-739EBAF0CEBC}" destId="{9243D706-C3E2-48B7-A8F2-26CA137BBE0F}" srcOrd="0" destOrd="0" presId="urn:microsoft.com/office/officeart/2018/2/layout/IconVerticalSolidList"/>
    <dgm:cxn modelId="{47396C69-E023-4055-92BB-037B3A29458C}" type="presParOf" srcId="{E49E917F-A2B5-4023-9204-739EBAF0CEBC}" destId="{4230B2FD-D89A-4489-8EAD-EAD2C21B79D4}" srcOrd="1" destOrd="0" presId="urn:microsoft.com/office/officeart/2018/2/layout/IconVerticalSolidList"/>
    <dgm:cxn modelId="{BD6CA166-3207-4EC4-8B5F-8073079A1A93}" type="presParOf" srcId="{E49E917F-A2B5-4023-9204-739EBAF0CEBC}" destId="{59833879-59F6-4AE9-813F-A04101C9033A}" srcOrd="2" destOrd="0" presId="urn:microsoft.com/office/officeart/2018/2/layout/IconVerticalSolidList"/>
    <dgm:cxn modelId="{3F8AE095-5BD3-4476-BFEE-0A59FC70CFA6}" type="presParOf" srcId="{E49E917F-A2B5-4023-9204-739EBAF0CEBC}" destId="{46D5B65B-7ED4-475F-A5B5-2B5BE97AB0D7}" srcOrd="3" destOrd="0" presId="urn:microsoft.com/office/officeart/2018/2/layout/IconVerticalSolidList"/>
    <dgm:cxn modelId="{ABE7F68D-2575-4CF9-9424-FC08184B6BE1}" type="presParOf" srcId="{42B7B70E-E02F-4ACF-86AD-8C37A7076D01}" destId="{E905FEFA-C6BA-4EDD-8C34-8C6C5CBA1F59}" srcOrd="1" destOrd="0" presId="urn:microsoft.com/office/officeart/2018/2/layout/IconVerticalSolidList"/>
    <dgm:cxn modelId="{A0DD07B4-A5E2-43E9-9E33-D5C89779DCDB}" type="presParOf" srcId="{42B7B70E-E02F-4ACF-86AD-8C37A7076D01}" destId="{6B504702-2A3E-41EE-BB02-7D7ED075D2F3}" srcOrd="2" destOrd="0" presId="urn:microsoft.com/office/officeart/2018/2/layout/IconVerticalSolidList"/>
    <dgm:cxn modelId="{A1137B49-5E50-46B8-8ED9-32B36DB79A45}" type="presParOf" srcId="{6B504702-2A3E-41EE-BB02-7D7ED075D2F3}" destId="{0694CFD2-3A61-4901-8D20-1FD0A5601FEF}" srcOrd="0" destOrd="0" presId="urn:microsoft.com/office/officeart/2018/2/layout/IconVerticalSolidList"/>
    <dgm:cxn modelId="{423E489D-D5E7-4C80-B48C-ABF71B623769}" type="presParOf" srcId="{6B504702-2A3E-41EE-BB02-7D7ED075D2F3}" destId="{D028AC46-98A9-422F-9266-972EC43939CE}" srcOrd="1" destOrd="0" presId="urn:microsoft.com/office/officeart/2018/2/layout/IconVerticalSolidList"/>
    <dgm:cxn modelId="{2AEB1054-77AA-4C95-8FD7-BDE439592119}" type="presParOf" srcId="{6B504702-2A3E-41EE-BB02-7D7ED075D2F3}" destId="{0489084C-B59E-42AB-9B0E-E05CCDDE0E46}" srcOrd="2" destOrd="0" presId="urn:microsoft.com/office/officeart/2018/2/layout/IconVerticalSolidList"/>
    <dgm:cxn modelId="{353D4354-C2BB-47D8-AD42-1E2A78CE7C08}" type="presParOf" srcId="{6B504702-2A3E-41EE-BB02-7D7ED075D2F3}" destId="{76843E88-C2BF-45F1-B6B2-29EC60A4A2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2BBCC8-A999-473D-AB57-766B16E215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68DA70B-42A9-4120-96CB-E5A92659CD87}">
      <dgm:prSet/>
      <dgm:spPr/>
      <dgm:t>
        <a:bodyPr/>
        <a:lstStyle/>
        <a:p>
          <a:pPr>
            <a:lnSpc>
              <a:spcPct val="100000"/>
            </a:lnSpc>
          </a:pPr>
          <a:r>
            <a:rPr lang="en-US"/>
            <a:t>2). Data Preprocessing:</a:t>
          </a:r>
        </a:p>
      </dgm:t>
    </dgm:pt>
    <dgm:pt modelId="{050A37DE-BCF4-44D6-B063-809878044C8C}" type="parTrans" cxnId="{002C5374-03CD-48A7-B609-CCB42C649877}">
      <dgm:prSet/>
      <dgm:spPr/>
      <dgm:t>
        <a:bodyPr/>
        <a:lstStyle/>
        <a:p>
          <a:endParaRPr lang="en-US"/>
        </a:p>
      </dgm:t>
    </dgm:pt>
    <dgm:pt modelId="{01365DE3-CEDF-41A9-A770-218723A5FC7F}" type="sibTrans" cxnId="{002C5374-03CD-48A7-B609-CCB42C649877}">
      <dgm:prSet/>
      <dgm:spPr/>
      <dgm:t>
        <a:bodyPr/>
        <a:lstStyle/>
        <a:p>
          <a:endParaRPr lang="en-US"/>
        </a:p>
      </dgm:t>
    </dgm:pt>
    <dgm:pt modelId="{F6629E46-FA93-4787-8735-FC6E8D896F6B}">
      <dgm:prSet/>
      <dgm:spPr/>
      <dgm:t>
        <a:bodyPr/>
        <a:lstStyle/>
        <a:p>
          <a:pPr>
            <a:lnSpc>
              <a:spcPct val="100000"/>
            </a:lnSpc>
          </a:pPr>
          <a:r>
            <a:rPr lang="en-US"/>
            <a:t>d). Augmentation: Data augmentation involves performing operations on both images and text to generate additional training data. Image Augmentation involve operations such as image rotation, flipping, brightness adjustment, or cropping.Text augmentation involve textual paraphrasing or generating synonyms for words in questions.</a:t>
          </a:r>
        </a:p>
      </dgm:t>
    </dgm:pt>
    <dgm:pt modelId="{1F4C3FBB-EB80-4566-B4A3-8B815B2E44D2}" type="parTrans" cxnId="{9655F820-B44B-4C19-92C8-DA080E5DF715}">
      <dgm:prSet/>
      <dgm:spPr/>
      <dgm:t>
        <a:bodyPr/>
        <a:lstStyle/>
        <a:p>
          <a:endParaRPr lang="en-US"/>
        </a:p>
      </dgm:t>
    </dgm:pt>
    <dgm:pt modelId="{1FF92CA0-F531-436C-823A-C0E7AC9F0F74}" type="sibTrans" cxnId="{9655F820-B44B-4C19-92C8-DA080E5DF715}">
      <dgm:prSet/>
      <dgm:spPr/>
      <dgm:t>
        <a:bodyPr/>
        <a:lstStyle/>
        <a:p>
          <a:endParaRPr lang="en-US"/>
        </a:p>
      </dgm:t>
    </dgm:pt>
    <dgm:pt modelId="{78D24E78-6902-479D-A754-C475E5D85A32}" type="pres">
      <dgm:prSet presAssocID="{7F2BBCC8-A999-473D-AB57-766B16E21554}" presName="root" presStyleCnt="0">
        <dgm:presLayoutVars>
          <dgm:dir/>
          <dgm:resizeHandles val="exact"/>
        </dgm:presLayoutVars>
      </dgm:prSet>
      <dgm:spPr/>
    </dgm:pt>
    <dgm:pt modelId="{1CED4600-3AE2-4FBC-BA7D-632C11E8099A}" type="pres">
      <dgm:prSet presAssocID="{568DA70B-42A9-4120-96CB-E5A92659CD87}" presName="compNode" presStyleCnt="0"/>
      <dgm:spPr/>
    </dgm:pt>
    <dgm:pt modelId="{0A1E1C73-E9C1-4641-99AB-867DD176EFA6}" type="pres">
      <dgm:prSet presAssocID="{568DA70B-42A9-4120-96CB-E5A92659CD87}" presName="bgRect" presStyleLbl="bgShp" presStyleIdx="0" presStyleCnt="2"/>
      <dgm:spPr/>
    </dgm:pt>
    <dgm:pt modelId="{31BD8FE9-8E8F-4109-ABB1-0E470BDAF97C}" type="pres">
      <dgm:prSet presAssocID="{568DA70B-42A9-4120-96CB-E5A92659CD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6AB5363-3B6D-453D-ACFE-78F1C6DD5FBE}" type="pres">
      <dgm:prSet presAssocID="{568DA70B-42A9-4120-96CB-E5A92659CD87}" presName="spaceRect" presStyleCnt="0"/>
      <dgm:spPr/>
    </dgm:pt>
    <dgm:pt modelId="{52B9C310-5AB9-4C79-996D-44CA430C5566}" type="pres">
      <dgm:prSet presAssocID="{568DA70B-42A9-4120-96CB-E5A92659CD87}" presName="parTx" presStyleLbl="revTx" presStyleIdx="0" presStyleCnt="2">
        <dgm:presLayoutVars>
          <dgm:chMax val="0"/>
          <dgm:chPref val="0"/>
        </dgm:presLayoutVars>
      </dgm:prSet>
      <dgm:spPr/>
    </dgm:pt>
    <dgm:pt modelId="{CE19DBEC-8F73-401A-BDD4-D18A1E682F6F}" type="pres">
      <dgm:prSet presAssocID="{01365DE3-CEDF-41A9-A770-218723A5FC7F}" presName="sibTrans" presStyleCnt="0"/>
      <dgm:spPr/>
    </dgm:pt>
    <dgm:pt modelId="{729D8121-E051-451C-BB7F-8EED76204E58}" type="pres">
      <dgm:prSet presAssocID="{F6629E46-FA93-4787-8735-FC6E8D896F6B}" presName="compNode" presStyleCnt="0"/>
      <dgm:spPr/>
    </dgm:pt>
    <dgm:pt modelId="{689DCE98-0E06-433C-959D-D20F3842FC22}" type="pres">
      <dgm:prSet presAssocID="{F6629E46-FA93-4787-8735-FC6E8D896F6B}" presName="bgRect" presStyleLbl="bgShp" presStyleIdx="1" presStyleCnt="2"/>
      <dgm:spPr/>
    </dgm:pt>
    <dgm:pt modelId="{63F5126B-7781-4B32-BBAD-83C7B433522B}" type="pres">
      <dgm:prSet presAssocID="{F6629E46-FA93-4787-8735-FC6E8D896F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6ADE626-3EB5-4B31-ADCD-383BC2DC7D88}" type="pres">
      <dgm:prSet presAssocID="{F6629E46-FA93-4787-8735-FC6E8D896F6B}" presName="spaceRect" presStyleCnt="0"/>
      <dgm:spPr/>
    </dgm:pt>
    <dgm:pt modelId="{8D08251B-0AA0-4F22-B851-C638924A797C}" type="pres">
      <dgm:prSet presAssocID="{F6629E46-FA93-4787-8735-FC6E8D896F6B}" presName="parTx" presStyleLbl="revTx" presStyleIdx="1" presStyleCnt="2">
        <dgm:presLayoutVars>
          <dgm:chMax val="0"/>
          <dgm:chPref val="0"/>
        </dgm:presLayoutVars>
      </dgm:prSet>
      <dgm:spPr/>
    </dgm:pt>
  </dgm:ptLst>
  <dgm:cxnLst>
    <dgm:cxn modelId="{9655F820-B44B-4C19-92C8-DA080E5DF715}" srcId="{7F2BBCC8-A999-473D-AB57-766B16E21554}" destId="{F6629E46-FA93-4787-8735-FC6E8D896F6B}" srcOrd="1" destOrd="0" parTransId="{1F4C3FBB-EB80-4566-B4A3-8B815B2E44D2}" sibTransId="{1FF92CA0-F531-436C-823A-C0E7AC9F0F74}"/>
    <dgm:cxn modelId="{002C5374-03CD-48A7-B609-CCB42C649877}" srcId="{7F2BBCC8-A999-473D-AB57-766B16E21554}" destId="{568DA70B-42A9-4120-96CB-E5A92659CD87}" srcOrd="0" destOrd="0" parTransId="{050A37DE-BCF4-44D6-B063-809878044C8C}" sibTransId="{01365DE3-CEDF-41A9-A770-218723A5FC7F}"/>
    <dgm:cxn modelId="{9FE81F9D-0A60-4CB5-A4D7-BA8D083585A9}" type="presOf" srcId="{7F2BBCC8-A999-473D-AB57-766B16E21554}" destId="{78D24E78-6902-479D-A754-C475E5D85A32}" srcOrd="0" destOrd="0" presId="urn:microsoft.com/office/officeart/2018/2/layout/IconVerticalSolidList"/>
    <dgm:cxn modelId="{D812E6CA-126E-4C75-85FE-A04C342387A4}" type="presOf" srcId="{F6629E46-FA93-4787-8735-FC6E8D896F6B}" destId="{8D08251B-0AA0-4F22-B851-C638924A797C}" srcOrd="0" destOrd="0" presId="urn:microsoft.com/office/officeart/2018/2/layout/IconVerticalSolidList"/>
    <dgm:cxn modelId="{DF38B2D8-4226-4D56-890E-997F1BBEE8E0}" type="presOf" srcId="{568DA70B-42A9-4120-96CB-E5A92659CD87}" destId="{52B9C310-5AB9-4C79-996D-44CA430C5566}" srcOrd="0" destOrd="0" presId="urn:microsoft.com/office/officeart/2018/2/layout/IconVerticalSolidList"/>
    <dgm:cxn modelId="{97519B00-CB68-43F0-8C8A-F69F11C195C0}" type="presParOf" srcId="{78D24E78-6902-479D-A754-C475E5D85A32}" destId="{1CED4600-3AE2-4FBC-BA7D-632C11E8099A}" srcOrd="0" destOrd="0" presId="urn:microsoft.com/office/officeart/2018/2/layout/IconVerticalSolidList"/>
    <dgm:cxn modelId="{D862DC21-62A5-467C-AC50-3359396994C4}" type="presParOf" srcId="{1CED4600-3AE2-4FBC-BA7D-632C11E8099A}" destId="{0A1E1C73-E9C1-4641-99AB-867DD176EFA6}" srcOrd="0" destOrd="0" presId="urn:microsoft.com/office/officeart/2018/2/layout/IconVerticalSolidList"/>
    <dgm:cxn modelId="{27875F07-789B-4106-8121-C61248E55D15}" type="presParOf" srcId="{1CED4600-3AE2-4FBC-BA7D-632C11E8099A}" destId="{31BD8FE9-8E8F-4109-ABB1-0E470BDAF97C}" srcOrd="1" destOrd="0" presId="urn:microsoft.com/office/officeart/2018/2/layout/IconVerticalSolidList"/>
    <dgm:cxn modelId="{20C95BFB-33DC-4435-A50E-B7D2B81A32EB}" type="presParOf" srcId="{1CED4600-3AE2-4FBC-BA7D-632C11E8099A}" destId="{06AB5363-3B6D-453D-ACFE-78F1C6DD5FBE}" srcOrd="2" destOrd="0" presId="urn:microsoft.com/office/officeart/2018/2/layout/IconVerticalSolidList"/>
    <dgm:cxn modelId="{EBEB229F-8C2C-4810-9688-D9051E7712A5}" type="presParOf" srcId="{1CED4600-3AE2-4FBC-BA7D-632C11E8099A}" destId="{52B9C310-5AB9-4C79-996D-44CA430C5566}" srcOrd="3" destOrd="0" presId="urn:microsoft.com/office/officeart/2018/2/layout/IconVerticalSolidList"/>
    <dgm:cxn modelId="{04EC5EAA-0172-4EE7-8FFE-58BFB42CEABC}" type="presParOf" srcId="{78D24E78-6902-479D-A754-C475E5D85A32}" destId="{CE19DBEC-8F73-401A-BDD4-D18A1E682F6F}" srcOrd="1" destOrd="0" presId="urn:microsoft.com/office/officeart/2018/2/layout/IconVerticalSolidList"/>
    <dgm:cxn modelId="{F7FFC430-D1F9-4104-B8E9-B19A7FD7EDC1}" type="presParOf" srcId="{78D24E78-6902-479D-A754-C475E5D85A32}" destId="{729D8121-E051-451C-BB7F-8EED76204E58}" srcOrd="2" destOrd="0" presId="urn:microsoft.com/office/officeart/2018/2/layout/IconVerticalSolidList"/>
    <dgm:cxn modelId="{D6F27F74-6304-4466-8A5E-8C33DAE39342}" type="presParOf" srcId="{729D8121-E051-451C-BB7F-8EED76204E58}" destId="{689DCE98-0E06-433C-959D-D20F3842FC22}" srcOrd="0" destOrd="0" presId="urn:microsoft.com/office/officeart/2018/2/layout/IconVerticalSolidList"/>
    <dgm:cxn modelId="{32031A73-A06A-4A24-B58A-238DD12E9095}" type="presParOf" srcId="{729D8121-E051-451C-BB7F-8EED76204E58}" destId="{63F5126B-7781-4B32-BBAD-83C7B433522B}" srcOrd="1" destOrd="0" presId="urn:microsoft.com/office/officeart/2018/2/layout/IconVerticalSolidList"/>
    <dgm:cxn modelId="{ED45DDE5-A5ED-4BB3-ABB5-D51BA2D6295B}" type="presParOf" srcId="{729D8121-E051-451C-BB7F-8EED76204E58}" destId="{C6ADE626-3EB5-4B31-ADCD-383BC2DC7D88}" srcOrd="2" destOrd="0" presId="urn:microsoft.com/office/officeart/2018/2/layout/IconVerticalSolidList"/>
    <dgm:cxn modelId="{1D0FAC28-B48E-41F3-BA5C-7582490FE36D}" type="presParOf" srcId="{729D8121-E051-451C-BB7F-8EED76204E58}" destId="{8D08251B-0AA0-4F22-B851-C638924A797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BEBA65-39C0-4BCE-992B-57447DFC7C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12CF841-EC2E-4668-A5DC-F49E9C69E726}">
      <dgm:prSet/>
      <dgm:spPr/>
      <dgm:t>
        <a:bodyPr/>
        <a:lstStyle/>
        <a:p>
          <a:pPr>
            <a:lnSpc>
              <a:spcPct val="100000"/>
            </a:lnSpc>
          </a:pPr>
          <a:r>
            <a:rPr lang="en-US"/>
            <a:t>2). Data Preprocessing:</a:t>
          </a:r>
        </a:p>
      </dgm:t>
    </dgm:pt>
    <dgm:pt modelId="{12BF7A4F-C5B8-4C5A-8E4C-A2E208D1B314}" type="parTrans" cxnId="{AB76DD3F-5ABB-4B93-8BF4-7E0F8CB2D483}">
      <dgm:prSet/>
      <dgm:spPr/>
      <dgm:t>
        <a:bodyPr/>
        <a:lstStyle/>
        <a:p>
          <a:endParaRPr lang="en-US"/>
        </a:p>
      </dgm:t>
    </dgm:pt>
    <dgm:pt modelId="{FBEC394B-F49F-4555-AFE8-C4D8BC131825}" type="sibTrans" cxnId="{AB76DD3F-5ABB-4B93-8BF4-7E0F8CB2D483}">
      <dgm:prSet/>
      <dgm:spPr/>
      <dgm:t>
        <a:bodyPr/>
        <a:lstStyle/>
        <a:p>
          <a:endParaRPr lang="en-US"/>
        </a:p>
      </dgm:t>
    </dgm:pt>
    <dgm:pt modelId="{56D87AD0-25C4-4A6B-AA2C-E870233A8C1E}">
      <dgm:prSet/>
      <dgm:spPr/>
      <dgm:t>
        <a:bodyPr/>
        <a:lstStyle/>
        <a:p>
          <a:pPr>
            <a:lnSpc>
              <a:spcPct val="100000"/>
            </a:lnSpc>
          </a:pPr>
          <a:r>
            <a:rPr lang="en-US"/>
            <a:t>e). Labeling and Answer Frequency Analysis:  Labels are extracted from the predefined label set of the Vilt-B32-MLM model. Scores are calculated based on the frequency of answers in the dataset. Answers that occur more frequently are assigned higher scores, signifying their importance in the dataset</a:t>
          </a:r>
        </a:p>
      </dgm:t>
    </dgm:pt>
    <dgm:pt modelId="{2FFFE491-C204-4C7A-A209-7043E032D8D3}" type="parTrans" cxnId="{BB702EFD-1DF8-401F-ABCB-0B636E11ABC8}">
      <dgm:prSet/>
      <dgm:spPr/>
      <dgm:t>
        <a:bodyPr/>
        <a:lstStyle/>
        <a:p>
          <a:endParaRPr lang="en-US"/>
        </a:p>
      </dgm:t>
    </dgm:pt>
    <dgm:pt modelId="{6C0305F5-1C25-4106-8DAD-F061FE5C787A}" type="sibTrans" cxnId="{BB702EFD-1DF8-401F-ABCB-0B636E11ABC8}">
      <dgm:prSet/>
      <dgm:spPr/>
      <dgm:t>
        <a:bodyPr/>
        <a:lstStyle/>
        <a:p>
          <a:endParaRPr lang="en-US"/>
        </a:p>
      </dgm:t>
    </dgm:pt>
    <dgm:pt modelId="{D5D02842-66F7-4EB2-8906-61CBB21D28FA}" type="pres">
      <dgm:prSet presAssocID="{6BBEBA65-39C0-4BCE-992B-57447DFC7C04}" presName="root" presStyleCnt="0">
        <dgm:presLayoutVars>
          <dgm:dir/>
          <dgm:resizeHandles val="exact"/>
        </dgm:presLayoutVars>
      </dgm:prSet>
      <dgm:spPr/>
    </dgm:pt>
    <dgm:pt modelId="{C5876B7E-C7D2-4190-87B9-0A0516A07E67}" type="pres">
      <dgm:prSet presAssocID="{C12CF841-EC2E-4668-A5DC-F49E9C69E726}" presName="compNode" presStyleCnt="0"/>
      <dgm:spPr/>
    </dgm:pt>
    <dgm:pt modelId="{072B1FCF-7B1B-44C1-8D32-4CA0BA0941D9}" type="pres">
      <dgm:prSet presAssocID="{C12CF841-EC2E-4668-A5DC-F49E9C69E726}" presName="bgRect" presStyleLbl="bgShp" presStyleIdx="0" presStyleCnt="2"/>
      <dgm:spPr/>
    </dgm:pt>
    <dgm:pt modelId="{FD1ED578-A88D-4136-B9D5-87CE3B82F022}" type="pres">
      <dgm:prSet presAssocID="{C12CF841-EC2E-4668-A5DC-F49E9C69E72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EBFF439-1783-468B-B854-E3030894E6AC}" type="pres">
      <dgm:prSet presAssocID="{C12CF841-EC2E-4668-A5DC-F49E9C69E726}" presName="spaceRect" presStyleCnt="0"/>
      <dgm:spPr/>
    </dgm:pt>
    <dgm:pt modelId="{B0C401A6-D7CF-4171-93E3-468DDD0DD046}" type="pres">
      <dgm:prSet presAssocID="{C12CF841-EC2E-4668-A5DC-F49E9C69E726}" presName="parTx" presStyleLbl="revTx" presStyleIdx="0" presStyleCnt="2">
        <dgm:presLayoutVars>
          <dgm:chMax val="0"/>
          <dgm:chPref val="0"/>
        </dgm:presLayoutVars>
      </dgm:prSet>
      <dgm:spPr/>
    </dgm:pt>
    <dgm:pt modelId="{B8CDED81-B160-4229-9C91-6E4DCFA2CB6A}" type="pres">
      <dgm:prSet presAssocID="{FBEC394B-F49F-4555-AFE8-C4D8BC131825}" presName="sibTrans" presStyleCnt="0"/>
      <dgm:spPr/>
    </dgm:pt>
    <dgm:pt modelId="{C4070C37-5824-43AE-800A-07D839236545}" type="pres">
      <dgm:prSet presAssocID="{56D87AD0-25C4-4A6B-AA2C-E870233A8C1E}" presName="compNode" presStyleCnt="0"/>
      <dgm:spPr/>
    </dgm:pt>
    <dgm:pt modelId="{C75B59D5-ACD8-4775-BCA3-44F1234A8D5A}" type="pres">
      <dgm:prSet presAssocID="{56D87AD0-25C4-4A6B-AA2C-E870233A8C1E}" presName="bgRect" presStyleLbl="bgShp" presStyleIdx="1" presStyleCnt="2"/>
      <dgm:spPr/>
    </dgm:pt>
    <dgm:pt modelId="{A38807D5-484B-46B4-B6CB-A08C3FD094C9}" type="pres">
      <dgm:prSet presAssocID="{56D87AD0-25C4-4A6B-AA2C-E870233A8C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bel"/>
        </a:ext>
      </dgm:extLst>
    </dgm:pt>
    <dgm:pt modelId="{F3CA2A75-49E7-4C8C-9040-9DB8FD3EEC56}" type="pres">
      <dgm:prSet presAssocID="{56D87AD0-25C4-4A6B-AA2C-E870233A8C1E}" presName="spaceRect" presStyleCnt="0"/>
      <dgm:spPr/>
    </dgm:pt>
    <dgm:pt modelId="{1137AAAF-437F-4C40-98D6-05AFCC28DBAE}" type="pres">
      <dgm:prSet presAssocID="{56D87AD0-25C4-4A6B-AA2C-E870233A8C1E}" presName="parTx" presStyleLbl="revTx" presStyleIdx="1" presStyleCnt="2">
        <dgm:presLayoutVars>
          <dgm:chMax val="0"/>
          <dgm:chPref val="0"/>
        </dgm:presLayoutVars>
      </dgm:prSet>
      <dgm:spPr/>
    </dgm:pt>
  </dgm:ptLst>
  <dgm:cxnLst>
    <dgm:cxn modelId="{BE90CA18-E1A9-4811-9E1F-8B50A7BA60D2}" type="presOf" srcId="{C12CF841-EC2E-4668-A5DC-F49E9C69E726}" destId="{B0C401A6-D7CF-4171-93E3-468DDD0DD046}" srcOrd="0" destOrd="0" presId="urn:microsoft.com/office/officeart/2018/2/layout/IconVerticalSolidList"/>
    <dgm:cxn modelId="{4671173B-1A75-4E7F-893B-A8CE5D75FF0E}" type="presOf" srcId="{6BBEBA65-39C0-4BCE-992B-57447DFC7C04}" destId="{D5D02842-66F7-4EB2-8906-61CBB21D28FA}" srcOrd="0" destOrd="0" presId="urn:microsoft.com/office/officeart/2018/2/layout/IconVerticalSolidList"/>
    <dgm:cxn modelId="{AB76DD3F-5ABB-4B93-8BF4-7E0F8CB2D483}" srcId="{6BBEBA65-39C0-4BCE-992B-57447DFC7C04}" destId="{C12CF841-EC2E-4668-A5DC-F49E9C69E726}" srcOrd="0" destOrd="0" parTransId="{12BF7A4F-C5B8-4C5A-8E4C-A2E208D1B314}" sibTransId="{FBEC394B-F49F-4555-AFE8-C4D8BC131825}"/>
    <dgm:cxn modelId="{FFEBD74D-21D8-4EF3-AE89-A4F72CF37D76}" type="presOf" srcId="{56D87AD0-25C4-4A6B-AA2C-E870233A8C1E}" destId="{1137AAAF-437F-4C40-98D6-05AFCC28DBAE}" srcOrd="0" destOrd="0" presId="urn:microsoft.com/office/officeart/2018/2/layout/IconVerticalSolidList"/>
    <dgm:cxn modelId="{BB702EFD-1DF8-401F-ABCB-0B636E11ABC8}" srcId="{6BBEBA65-39C0-4BCE-992B-57447DFC7C04}" destId="{56D87AD0-25C4-4A6B-AA2C-E870233A8C1E}" srcOrd="1" destOrd="0" parTransId="{2FFFE491-C204-4C7A-A209-7043E032D8D3}" sibTransId="{6C0305F5-1C25-4106-8DAD-F061FE5C787A}"/>
    <dgm:cxn modelId="{6047CEB5-1BD8-4231-8053-21697D8C1798}" type="presParOf" srcId="{D5D02842-66F7-4EB2-8906-61CBB21D28FA}" destId="{C5876B7E-C7D2-4190-87B9-0A0516A07E67}" srcOrd="0" destOrd="0" presId="urn:microsoft.com/office/officeart/2018/2/layout/IconVerticalSolidList"/>
    <dgm:cxn modelId="{2F7B9389-E486-45CB-ABB9-893F56051E04}" type="presParOf" srcId="{C5876B7E-C7D2-4190-87B9-0A0516A07E67}" destId="{072B1FCF-7B1B-44C1-8D32-4CA0BA0941D9}" srcOrd="0" destOrd="0" presId="urn:microsoft.com/office/officeart/2018/2/layout/IconVerticalSolidList"/>
    <dgm:cxn modelId="{3E0218AC-CB8F-4153-8DB2-8BC94EF0FD14}" type="presParOf" srcId="{C5876B7E-C7D2-4190-87B9-0A0516A07E67}" destId="{FD1ED578-A88D-4136-B9D5-87CE3B82F022}" srcOrd="1" destOrd="0" presId="urn:microsoft.com/office/officeart/2018/2/layout/IconVerticalSolidList"/>
    <dgm:cxn modelId="{613BFE1C-41B2-43DB-AB16-C268DAF88CEC}" type="presParOf" srcId="{C5876B7E-C7D2-4190-87B9-0A0516A07E67}" destId="{DEBFF439-1783-468B-B854-E3030894E6AC}" srcOrd="2" destOrd="0" presId="urn:microsoft.com/office/officeart/2018/2/layout/IconVerticalSolidList"/>
    <dgm:cxn modelId="{11040D01-259B-4A94-BD4F-0389A72A9BF7}" type="presParOf" srcId="{C5876B7E-C7D2-4190-87B9-0A0516A07E67}" destId="{B0C401A6-D7CF-4171-93E3-468DDD0DD046}" srcOrd="3" destOrd="0" presId="urn:microsoft.com/office/officeart/2018/2/layout/IconVerticalSolidList"/>
    <dgm:cxn modelId="{17E4136A-92A2-41F6-955D-16F0495FF5DC}" type="presParOf" srcId="{D5D02842-66F7-4EB2-8906-61CBB21D28FA}" destId="{B8CDED81-B160-4229-9C91-6E4DCFA2CB6A}" srcOrd="1" destOrd="0" presId="urn:microsoft.com/office/officeart/2018/2/layout/IconVerticalSolidList"/>
    <dgm:cxn modelId="{D38D9406-D8FD-4B0A-AE05-895251D9D296}" type="presParOf" srcId="{D5D02842-66F7-4EB2-8906-61CBB21D28FA}" destId="{C4070C37-5824-43AE-800A-07D839236545}" srcOrd="2" destOrd="0" presId="urn:microsoft.com/office/officeart/2018/2/layout/IconVerticalSolidList"/>
    <dgm:cxn modelId="{8364CC51-F776-4861-AAB2-82FFDA2A36CD}" type="presParOf" srcId="{C4070C37-5824-43AE-800A-07D839236545}" destId="{C75B59D5-ACD8-4775-BCA3-44F1234A8D5A}" srcOrd="0" destOrd="0" presId="urn:microsoft.com/office/officeart/2018/2/layout/IconVerticalSolidList"/>
    <dgm:cxn modelId="{7B686D18-87DB-48FB-8361-677B4ED24A6C}" type="presParOf" srcId="{C4070C37-5824-43AE-800A-07D839236545}" destId="{A38807D5-484B-46B4-B6CB-A08C3FD094C9}" srcOrd="1" destOrd="0" presId="urn:microsoft.com/office/officeart/2018/2/layout/IconVerticalSolidList"/>
    <dgm:cxn modelId="{730C2F81-F1BC-48CB-A630-2AE4B2F79C81}" type="presParOf" srcId="{C4070C37-5824-43AE-800A-07D839236545}" destId="{F3CA2A75-49E7-4C8C-9040-9DB8FD3EEC56}" srcOrd="2" destOrd="0" presId="urn:microsoft.com/office/officeart/2018/2/layout/IconVerticalSolidList"/>
    <dgm:cxn modelId="{371607ED-8D8D-474A-B7DB-0CCE3153BD8D}" type="presParOf" srcId="{C4070C37-5824-43AE-800A-07D839236545}" destId="{1137AAAF-437F-4C40-98D6-05AFCC28DBA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BFB0CA-2559-407C-983E-55044825FA0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5B446D-A86C-429E-8138-D6E78D0FF139}">
      <dgm:prSet/>
      <dgm:spPr/>
      <dgm:t>
        <a:bodyPr/>
        <a:lstStyle/>
        <a:p>
          <a:pPr>
            <a:lnSpc>
              <a:spcPct val="100000"/>
            </a:lnSpc>
          </a:pPr>
          <a:r>
            <a:rPr lang="en-US"/>
            <a:t>3). Model Selection and Configuration:</a:t>
          </a:r>
        </a:p>
      </dgm:t>
    </dgm:pt>
    <dgm:pt modelId="{0A2F8444-3BCB-437D-8D56-136587042044}" type="parTrans" cxnId="{2B2AFCDE-51DA-4211-BC20-D9FCCE68821D}">
      <dgm:prSet/>
      <dgm:spPr/>
      <dgm:t>
        <a:bodyPr/>
        <a:lstStyle/>
        <a:p>
          <a:endParaRPr lang="en-US"/>
        </a:p>
      </dgm:t>
    </dgm:pt>
    <dgm:pt modelId="{7935D1AD-6086-453C-A779-9A1578D7BC30}" type="sibTrans" cxnId="{2B2AFCDE-51DA-4211-BC20-D9FCCE68821D}">
      <dgm:prSet/>
      <dgm:spPr/>
      <dgm:t>
        <a:bodyPr/>
        <a:lstStyle/>
        <a:p>
          <a:endParaRPr lang="en-US"/>
        </a:p>
      </dgm:t>
    </dgm:pt>
    <dgm:pt modelId="{C940F608-E526-42C7-B603-99519494ED44}">
      <dgm:prSet/>
      <dgm:spPr/>
      <dgm:t>
        <a:bodyPr/>
        <a:lstStyle/>
        <a:p>
          <a:pPr>
            <a:lnSpc>
              <a:spcPct val="100000"/>
            </a:lnSpc>
          </a:pPr>
          <a:r>
            <a:rPr lang="en-US"/>
            <a:t>In the realm of Visual Question Answering, the selection of an appropriate model and its fine-tuned configuration significantly impact the overall performance and accuracy of the system.</a:t>
          </a:r>
        </a:p>
      </dgm:t>
    </dgm:pt>
    <dgm:pt modelId="{9545C142-1DBF-449B-8086-4BA98A46FDF9}" type="parTrans" cxnId="{FB11D710-2117-4D1C-BE54-9D818295BADB}">
      <dgm:prSet/>
      <dgm:spPr/>
      <dgm:t>
        <a:bodyPr/>
        <a:lstStyle/>
        <a:p>
          <a:endParaRPr lang="en-US"/>
        </a:p>
      </dgm:t>
    </dgm:pt>
    <dgm:pt modelId="{549EE3BB-3729-4A25-969E-0720F6174CD4}" type="sibTrans" cxnId="{FB11D710-2117-4D1C-BE54-9D818295BADB}">
      <dgm:prSet/>
      <dgm:spPr/>
      <dgm:t>
        <a:bodyPr/>
        <a:lstStyle/>
        <a:p>
          <a:endParaRPr lang="en-US"/>
        </a:p>
      </dgm:t>
    </dgm:pt>
    <dgm:pt modelId="{4A1ED7F1-102A-446E-BFAD-C61A33DDF1A3}">
      <dgm:prSet/>
      <dgm:spPr/>
      <dgm:t>
        <a:bodyPr/>
        <a:lstStyle/>
        <a:p>
          <a:pPr>
            <a:lnSpc>
              <a:spcPct val="100000"/>
            </a:lnSpc>
          </a:pPr>
          <a:r>
            <a:rPr lang="en-US"/>
            <a:t>a).Vilt: A State-of-the-Art Model: The Vilt-B32- MLM model is distinguished by its ability to seamlessly handle both visual and textual data. It brings together the power of the Vision and Language Transformer (VilT) and the Multimodal Transformer (MLM) to create a model that excels at understanding the intricate interplay between images and language. The Vilt-B32-MLM model is pretrained on a vast corpus of text and image data. The training process equips Vilt with a deep understanding of language and the capacity to extract meaningful features from images. The model’s pretrained weights are updated based on the specifics of the VQA task.</a:t>
          </a:r>
        </a:p>
      </dgm:t>
    </dgm:pt>
    <dgm:pt modelId="{5AC5DE1F-74C2-473D-94B4-909C4A43A759}" type="parTrans" cxnId="{BE286953-EFC1-4C5A-A27E-0C3E79781B3A}">
      <dgm:prSet/>
      <dgm:spPr/>
      <dgm:t>
        <a:bodyPr/>
        <a:lstStyle/>
        <a:p>
          <a:endParaRPr lang="en-US"/>
        </a:p>
      </dgm:t>
    </dgm:pt>
    <dgm:pt modelId="{80051657-638E-493D-97DB-ED8552BA2B20}" type="sibTrans" cxnId="{BE286953-EFC1-4C5A-A27E-0C3E79781B3A}">
      <dgm:prSet/>
      <dgm:spPr/>
      <dgm:t>
        <a:bodyPr/>
        <a:lstStyle/>
        <a:p>
          <a:endParaRPr lang="en-US"/>
        </a:p>
      </dgm:t>
    </dgm:pt>
    <dgm:pt modelId="{42A7658B-9E5C-4483-AC18-777532AB7E0A}" type="pres">
      <dgm:prSet presAssocID="{3EBFB0CA-2559-407C-983E-55044825FA03}" presName="root" presStyleCnt="0">
        <dgm:presLayoutVars>
          <dgm:dir/>
          <dgm:resizeHandles val="exact"/>
        </dgm:presLayoutVars>
      </dgm:prSet>
      <dgm:spPr/>
    </dgm:pt>
    <dgm:pt modelId="{39B7886A-2E22-4205-99D3-A22FB853DAD6}" type="pres">
      <dgm:prSet presAssocID="{355B446D-A86C-429E-8138-D6E78D0FF139}" presName="compNode" presStyleCnt="0"/>
      <dgm:spPr/>
    </dgm:pt>
    <dgm:pt modelId="{26376DAF-8E62-459F-8DC8-C542CA36FB10}" type="pres">
      <dgm:prSet presAssocID="{355B446D-A86C-429E-8138-D6E78D0FF139}" presName="bgRect" presStyleLbl="bgShp" presStyleIdx="0" presStyleCnt="3"/>
      <dgm:spPr/>
    </dgm:pt>
    <dgm:pt modelId="{10EE0064-3713-4804-9C41-3DB09D3D1552}" type="pres">
      <dgm:prSet presAssocID="{355B446D-A86C-429E-8138-D6E78D0FF1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371E5074-5597-4349-B27A-F4C0D593A085}" type="pres">
      <dgm:prSet presAssocID="{355B446D-A86C-429E-8138-D6E78D0FF139}" presName="spaceRect" presStyleCnt="0"/>
      <dgm:spPr/>
    </dgm:pt>
    <dgm:pt modelId="{21BE24BE-47E8-44C6-AA1F-9C6947B56418}" type="pres">
      <dgm:prSet presAssocID="{355B446D-A86C-429E-8138-D6E78D0FF139}" presName="parTx" presStyleLbl="revTx" presStyleIdx="0" presStyleCnt="3">
        <dgm:presLayoutVars>
          <dgm:chMax val="0"/>
          <dgm:chPref val="0"/>
        </dgm:presLayoutVars>
      </dgm:prSet>
      <dgm:spPr/>
    </dgm:pt>
    <dgm:pt modelId="{AC09F9F9-FA39-4988-A68A-E8DC0B61B46D}" type="pres">
      <dgm:prSet presAssocID="{7935D1AD-6086-453C-A779-9A1578D7BC30}" presName="sibTrans" presStyleCnt="0"/>
      <dgm:spPr/>
    </dgm:pt>
    <dgm:pt modelId="{50C571E5-4DF6-4F77-91C5-93FC0FCAB22B}" type="pres">
      <dgm:prSet presAssocID="{C940F608-E526-42C7-B603-99519494ED44}" presName="compNode" presStyleCnt="0"/>
      <dgm:spPr/>
    </dgm:pt>
    <dgm:pt modelId="{68466E58-E6FD-424D-957C-413D4CA874CC}" type="pres">
      <dgm:prSet presAssocID="{C940F608-E526-42C7-B603-99519494ED44}" presName="bgRect" presStyleLbl="bgShp" presStyleIdx="1" presStyleCnt="3"/>
      <dgm:spPr/>
    </dgm:pt>
    <dgm:pt modelId="{08518A22-68FD-404B-9EEA-3C5AB135857E}" type="pres">
      <dgm:prSet presAssocID="{C940F608-E526-42C7-B603-99519494ED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B4F15B5C-D131-4595-A857-C0ED87D53786}" type="pres">
      <dgm:prSet presAssocID="{C940F608-E526-42C7-B603-99519494ED44}" presName="spaceRect" presStyleCnt="0"/>
      <dgm:spPr/>
    </dgm:pt>
    <dgm:pt modelId="{463FCE28-B118-41A5-8812-A6BF3B6FB9EB}" type="pres">
      <dgm:prSet presAssocID="{C940F608-E526-42C7-B603-99519494ED44}" presName="parTx" presStyleLbl="revTx" presStyleIdx="1" presStyleCnt="3">
        <dgm:presLayoutVars>
          <dgm:chMax val="0"/>
          <dgm:chPref val="0"/>
        </dgm:presLayoutVars>
      </dgm:prSet>
      <dgm:spPr/>
    </dgm:pt>
    <dgm:pt modelId="{762F16DC-5041-430B-9B6D-9183F09919A4}" type="pres">
      <dgm:prSet presAssocID="{549EE3BB-3729-4A25-969E-0720F6174CD4}" presName="sibTrans" presStyleCnt="0"/>
      <dgm:spPr/>
    </dgm:pt>
    <dgm:pt modelId="{89F22FCE-E85B-4FAD-87B3-8C2CFD33226F}" type="pres">
      <dgm:prSet presAssocID="{4A1ED7F1-102A-446E-BFAD-C61A33DDF1A3}" presName="compNode" presStyleCnt="0"/>
      <dgm:spPr/>
    </dgm:pt>
    <dgm:pt modelId="{620B6E70-53B9-4ACD-B029-5C4ABC218291}" type="pres">
      <dgm:prSet presAssocID="{4A1ED7F1-102A-446E-BFAD-C61A33DDF1A3}" presName="bgRect" presStyleLbl="bgShp" presStyleIdx="2" presStyleCnt="3"/>
      <dgm:spPr/>
    </dgm:pt>
    <dgm:pt modelId="{45B22446-B13C-4F2C-8D31-45237D33FA53}" type="pres">
      <dgm:prSet presAssocID="{4A1ED7F1-102A-446E-BFAD-C61A33DDF1A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lette"/>
        </a:ext>
      </dgm:extLst>
    </dgm:pt>
    <dgm:pt modelId="{81EEF5B7-F6EA-409B-BC46-F7A9D2B3EB76}" type="pres">
      <dgm:prSet presAssocID="{4A1ED7F1-102A-446E-BFAD-C61A33DDF1A3}" presName="spaceRect" presStyleCnt="0"/>
      <dgm:spPr/>
    </dgm:pt>
    <dgm:pt modelId="{21213A8A-B8CC-4266-9837-AC95BB3C846B}" type="pres">
      <dgm:prSet presAssocID="{4A1ED7F1-102A-446E-BFAD-C61A33DDF1A3}" presName="parTx" presStyleLbl="revTx" presStyleIdx="2" presStyleCnt="3">
        <dgm:presLayoutVars>
          <dgm:chMax val="0"/>
          <dgm:chPref val="0"/>
        </dgm:presLayoutVars>
      </dgm:prSet>
      <dgm:spPr/>
    </dgm:pt>
  </dgm:ptLst>
  <dgm:cxnLst>
    <dgm:cxn modelId="{0A59F507-D2A6-4BE9-A3E2-F8D26228D3B1}" type="presOf" srcId="{4A1ED7F1-102A-446E-BFAD-C61A33DDF1A3}" destId="{21213A8A-B8CC-4266-9837-AC95BB3C846B}" srcOrd="0" destOrd="0" presId="urn:microsoft.com/office/officeart/2018/2/layout/IconVerticalSolidList"/>
    <dgm:cxn modelId="{FB11D710-2117-4D1C-BE54-9D818295BADB}" srcId="{3EBFB0CA-2559-407C-983E-55044825FA03}" destId="{C940F608-E526-42C7-B603-99519494ED44}" srcOrd="1" destOrd="0" parTransId="{9545C142-1DBF-449B-8086-4BA98A46FDF9}" sibTransId="{549EE3BB-3729-4A25-969E-0720F6174CD4}"/>
    <dgm:cxn modelId="{ABF8D022-CB68-42CA-8416-602F87F00705}" type="presOf" srcId="{3EBFB0CA-2559-407C-983E-55044825FA03}" destId="{42A7658B-9E5C-4483-AC18-777532AB7E0A}" srcOrd="0" destOrd="0" presId="urn:microsoft.com/office/officeart/2018/2/layout/IconVerticalSolidList"/>
    <dgm:cxn modelId="{BA0C5851-288B-401E-AD52-1CCF2BB13CC8}" type="presOf" srcId="{355B446D-A86C-429E-8138-D6E78D0FF139}" destId="{21BE24BE-47E8-44C6-AA1F-9C6947B56418}" srcOrd="0" destOrd="0" presId="urn:microsoft.com/office/officeart/2018/2/layout/IconVerticalSolidList"/>
    <dgm:cxn modelId="{BE286953-EFC1-4C5A-A27E-0C3E79781B3A}" srcId="{3EBFB0CA-2559-407C-983E-55044825FA03}" destId="{4A1ED7F1-102A-446E-BFAD-C61A33DDF1A3}" srcOrd="2" destOrd="0" parTransId="{5AC5DE1F-74C2-473D-94B4-909C4A43A759}" sibTransId="{80051657-638E-493D-97DB-ED8552BA2B20}"/>
    <dgm:cxn modelId="{2B2AFCDE-51DA-4211-BC20-D9FCCE68821D}" srcId="{3EBFB0CA-2559-407C-983E-55044825FA03}" destId="{355B446D-A86C-429E-8138-D6E78D0FF139}" srcOrd="0" destOrd="0" parTransId="{0A2F8444-3BCB-437D-8D56-136587042044}" sibTransId="{7935D1AD-6086-453C-A779-9A1578D7BC30}"/>
    <dgm:cxn modelId="{7FE734E0-31C6-4CD6-A5DC-003AEDB56418}" type="presOf" srcId="{C940F608-E526-42C7-B603-99519494ED44}" destId="{463FCE28-B118-41A5-8812-A6BF3B6FB9EB}" srcOrd="0" destOrd="0" presId="urn:microsoft.com/office/officeart/2018/2/layout/IconVerticalSolidList"/>
    <dgm:cxn modelId="{47BF7AD2-8AB7-49F5-90C5-860943924EF3}" type="presParOf" srcId="{42A7658B-9E5C-4483-AC18-777532AB7E0A}" destId="{39B7886A-2E22-4205-99D3-A22FB853DAD6}" srcOrd="0" destOrd="0" presId="urn:microsoft.com/office/officeart/2018/2/layout/IconVerticalSolidList"/>
    <dgm:cxn modelId="{71E465A7-ADB6-4D15-8428-03A0C5AEFEFC}" type="presParOf" srcId="{39B7886A-2E22-4205-99D3-A22FB853DAD6}" destId="{26376DAF-8E62-459F-8DC8-C542CA36FB10}" srcOrd="0" destOrd="0" presId="urn:microsoft.com/office/officeart/2018/2/layout/IconVerticalSolidList"/>
    <dgm:cxn modelId="{AF0AB225-A7D5-4D1E-9EC5-BCD9380A116B}" type="presParOf" srcId="{39B7886A-2E22-4205-99D3-A22FB853DAD6}" destId="{10EE0064-3713-4804-9C41-3DB09D3D1552}" srcOrd="1" destOrd="0" presId="urn:microsoft.com/office/officeart/2018/2/layout/IconVerticalSolidList"/>
    <dgm:cxn modelId="{A42440A7-071A-40CE-8570-54006483B405}" type="presParOf" srcId="{39B7886A-2E22-4205-99D3-A22FB853DAD6}" destId="{371E5074-5597-4349-B27A-F4C0D593A085}" srcOrd="2" destOrd="0" presId="urn:microsoft.com/office/officeart/2018/2/layout/IconVerticalSolidList"/>
    <dgm:cxn modelId="{2EB7B462-9B9C-4CB4-B92F-AEEC0986F746}" type="presParOf" srcId="{39B7886A-2E22-4205-99D3-A22FB853DAD6}" destId="{21BE24BE-47E8-44C6-AA1F-9C6947B56418}" srcOrd="3" destOrd="0" presId="urn:microsoft.com/office/officeart/2018/2/layout/IconVerticalSolidList"/>
    <dgm:cxn modelId="{0772A998-435A-4DCC-A2E7-1A9DF8ADDD40}" type="presParOf" srcId="{42A7658B-9E5C-4483-AC18-777532AB7E0A}" destId="{AC09F9F9-FA39-4988-A68A-E8DC0B61B46D}" srcOrd="1" destOrd="0" presId="urn:microsoft.com/office/officeart/2018/2/layout/IconVerticalSolidList"/>
    <dgm:cxn modelId="{213FF0C3-6CEC-4D75-BAD5-6DF2AA1BE95B}" type="presParOf" srcId="{42A7658B-9E5C-4483-AC18-777532AB7E0A}" destId="{50C571E5-4DF6-4F77-91C5-93FC0FCAB22B}" srcOrd="2" destOrd="0" presId="urn:microsoft.com/office/officeart/2018/2/layout/IconVerticalSolidList"/>
    <dgm:cxn modelId="{891651C4-C38D-4934-A2BE-60A10EA4763D}" type="presParOf" srcId="{50C571E5-4DF6-4F77-91C5-93FC0FCAB22B}" destId="{68466E58-E6FD-424D-957C-413D4CA874CC}" srcOrd="0" destOrd="0" presId="urn:microsoft.com/office/officeart/2018/2/layout/IconVerticalSolidList"/>
    <dgm:cxn modelId="{B4B26AEE-08EC-4C0D-9284-381E8AAB613A}" type="presParOf" srcId="{50C571E5-4DF6-4F77-91C5-93FC0FCAB22B}" destId="{08518A22-68FD-404B-9EEA-3C5AB135857E}" srcOrd="1" destOrd="0" presId="urn:microsoft.com/office/officeart/2018/2/layout/IconVerticalSolidList"/>
    <dgm:cxn modelId="{6CE52DDB-A21D-4647-A0B6-FF4867261497}" type="presParOf" srcId="{50C571E5-4DF6-4F77-91C5-93FC0FCAB22B}" destId="{B4F15B5C-D131-4595-A857-C0ED87D53786}" srcOrd="2" destOrd="0" presId="urn:microsoft.com/office/officeart/2018/2/layout/IconVerticalSolidList"/>
    <dgm:cxn modelId="{E8B7BBD9-EAAD-40D6-82E8-7FCE48F7ED87}" type="presParOf" srcId="{50C571E5-4DF6-4F77-91C5-93FC0FCAB22B}" destId="{463FCE28-B118-41A5-8812-A6BF3B6FB9EB}" srcOrd="3" destOrd="0" presId="urn:microsoft.com/office/officeart/2018/2/layout/IconVerticalSolidList"/>
    <dgm:cxn modelId="{3C183560-1087-492C-A273-89F808468FFC}" type="presParOf" srcId="{42A7658B-9E5C-4483-AC18-777532AB7E0A}" destId="{762F16DC-5041-430B-9B6D-9183F09919A4}" srcOrd="3" destOrd="0" presId="urn:microsoft.com/office/officeart/2018/2/layout/IconVerticalSolidList"/>
    <dgm:cxn modelId="{5EC8A702-E1F1-42A8-A3FC-6B743F7D5140}" type="presParOf" srcId="{42A7658B-9E5C-4483-AC18-777532AB7E0A}" destId="{89F22FCE-E85B-4FAD-87B3-8C2CFD33226F}" srcOrd="4" destOrd="0" presId="urn:microsoft.com/office/officeart/2018/2/layout/IconVerticalSolidList"/>
    <dgm:cxn modelId="{D5CC63AD-B955-4B54-B0C4-5CA7394494C4}" type="presParOf" srcId="{89F22FCE-E85B-4FAD-87B3-8C2CFD33226F}" destId="{620B6E70-53B9-4ACD-B029-5C4ABC218291}" srcOrd="0" destOrd="0" presId="urn:microsoft.com/office/officeart/2018/2/layout/IconVerticalSolidList"/>
    <dgm:cxn modelId="{A184FA53-56F5-4D8D-8599-BF5FC124193E}" type="presParOf" srcId="{89F22FCE-E85B-4FAD-87B3-8C2CFD33226F}" destId="{45B22446-B13C-4F2C-8D31-45237D33FA53}" srcOrd="1" destOrd="0" presId="urn:microsoft.com/office/officeart/2018/2/layout/IconVerticalSolidList"/>
    <dgm:cxn modelId="{2110F5ED-1E1A-494F-A6A6-392FAD077D6B}" type="presParOf" srcId="{89F22FCE-E85B-4FAD-87B3-8C2CFD33226F}" destId="{81EEF5B7-F6EA-409B-BC46-F7A9D2B3EB76}" srcOrd="2" destOrd="0" presId="urn:microsoft.com/office/officeart/2018/2/layout/IconVerticalSolidList"/>
    <dgm:cxn modelId="{D1EF047A-AE85-44FF-A139-E6C2F52BEDA5}" type="presParOf" srcId="{89F22FCE-E85B-4FAD-87B3-8C2CFD33226F}" destId="{21213A8A-B8CC-4266-9837-AC95BB3C846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F89422-377F-4AE6-B6CC-D9D4A1FE4D4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FBA8D30-08A9-49C6-812B-587A611FA6CE}">
      <dgm:prSet/>
      <dgm:spPr/>
      <dgm:t>
        <a:bodyPr/>
        <a:lstStyle/>
        <a:p>
          <a:pPr>
            <a:lnSpc>
              <a:spcPct val="100000"/>
            </a:lnSpc>
          </a:pPr>
          <a:r>
            <a:rPr lang="en-US"/>
            <a:t>3). Model Selection and Configuration:</a:t>
          </a:r>
        </a:p>
      </dgm:t>
    </dgm:pt>
    <dgm:pt modelId="{BD1F0991-A7B9-49B5-A6C5-410D43BD915E}" type="parTrans" cxnId="{9B0A95C7-06FB-466C-8F95-0CC2536D9E80}">
      <dgm:prSet/>
      <dgm:spPr/>
      <dgm:t>
        <a:bodyPr/>
        <a:lstStyle/>
        <a:p>
          <a:endParaRPr lang="en-US"/>
        </a:p>
      </dgm:t>
    </dgm:pt>
    <dgm:pt modelId="{14C35426-0049-4473-A210-F0FD21DEC56D}" type="sibTrans" cxnId="{9B0A95C7-06FB-466C-8F95-0CC2536D9E80}">
      <dgm:prSet/>
      <dgm:spPr/>
      <dgm:t>
        <a:bodyPr/>
        <a:lstStyle/>
        <a:p>
          <a:endParaRPr lang="en-US"/>
        </a:p>
      </dgm:t>
    </dgm:pt>
    <dgm:pt modelId="{0A951BED-578D-4D1C-922E-9E15E425E1D4}">
      <dgm:prSet/>
      <dgm:spPr/>
      <dgm:t>
        <a:bodyPr/>
        <a:lstStyle/>
        <a:p>
          <a:pPr>
            <a:lnSpc>
              <a:spcPct val="100000"/>
            </a:lnSpc>
          </a:pPr>
          <a:r>
            <a:rPr lang="en-US"/>
            <a:t>a).Vilt: A State-of-the-Art Model: </a:t>
          </a:r>
        </a:p>
      </dgm:t>
    </dgm:pt>
    <dgm:pt modelId="{18261AFC-A4B8-4097-BE5C-5719BA3984C3}" type="parTrans" cxnId="{A9C75AC6-2789-4109-976A-FA3FBDAC0DCF}">
      <dgm:prSet/>
      <dgm:spPr/>
      <dgm:t>
        <a:bodyPr/>
        <a:lstStyle/>
        <a:p>
          <a:endParaRPr lang="en-US"/>
        </a:p>
      </dgm:t>
    </dgm:pt>
    <dgm:pt modelId="{A8F091EE-F380-4511-B6EB-ACF1BA1A4965}" type="sibTrans" cxnId="{A9C75AC6-2789-4109-976A-FA3FBDAC0DCF}">
      <dgm:prSet/>
      <dgm:spPr/>
      <dgm:t>
        <a:bodyPr/>
        <a:lstStyle/>
        <a:p>
          <a:endParaRPr lang="en-US"/>
        </a:p>
      </dgm:t>
    </dgm:pt>
    <dgm:pt modelId="{305A7B8D-D56F-4029-9799-ADC9DFA587B4}">
      <dgm:prSet/>
      <dgm:spPr/>
      <dgm:t>
        <a:bodyPr/>
        <a:lstStyle/>
        <a:p>
          <a:pPr>
            <a:lnSpc>
              <a:spcPct val="100000"/>
            </a:lnSpc>
          </a:pPr>
          <a:r>
            <a:rPr lang="en-US"/>
            <a:t>The fine-tuning process involves modifying the model’s parameters to minimize the discrepancy between predicted answers and ground truth answers. The self-attention mechanism of transformers allows Vilt to model long-range dependencies in both the textual and visual domains. Fine-tuning tailors the model’s weights and biases to excel in this specific application, ensuring effective question answering.</a:t>
          </a:r>
        </a:p>
      </dgm:t>
    </dgm:pt>
    <dgm:pt modelId="{1727F7BA-649F-4737-846D-C2263C390790}" type="parTrans" cxnId="{616A3C5E-10ED-4AAD-897A-19E71CF9E89F}">
      <dgm:prSet/>
      <dgm:spPr/>
      <dgm:t>
        <a:bodyPr/>
        <a:lstStyle/>
        <a:p>
          <a:endParaRPr lang="en-US"/>
        </a:p>
      </dgm:t>
    </dgm:pt>
    <dgm:pt modelId="{78FD50A8-D804-494A-9258-BCCBD8B027EF}" type="sibTrans" cxnId="{616A3C5E-10ED-4AAD-897A-19E71CF9E89F}">
      <dgm:prSet/>
      <dgm:spPr/>
      <dgm:t>
        <a:bodyPr/>
        <a:lstStyle/>
        <a:p>
          <a:endParaRPr lang="en-US"/>
        </a:p>
      </dgm:t>
    </dgm:pt>
    <dgm:pt modelId="{18FF3E19-1CF8-4716-9DCB-9C480AC9307E}" type="pres">
      <dgm:prSet presAssocID="{DCF89422-377F-4AE6-B6CC-D9D4A1FE4D4C}" presName="root" presStyleCnt="0">
        <dgm:presLayoutVars>
          <dgm:dir/>
          <dgm:resizeHandles val="exact"/>
        </dgm:presLayoutVars>
      </dgm:prSet>
      <dgm:spPr/>
    </dgm:pt>
    <dgm:pt modelId="{24C85C5B-6526-4F87-8164-BBAD859B7432}" type="pres">
      <dgm:prSet presAssocID="{DFBA8D30-08A9-49C6-812B-587A611FA6CE}" presName="compNode" presStyleCnt="0"/>
      <dgm:spPr/>
    </dgm:pt>
    <dgm:pt modelId="{51D38BE4-8A89-4490-AAE4-26E9032AF569}" type="pres">
      <dgm:prSet presAssocID="{DFBA8D30-08A9-49C6-812B-587A611FA6CE}" presName="bgRect" presStyleLbl="bgShp" presStyleIdx="0" presStyleCnt="3"/>
      <dgm:spPr/>
    </dgm:pt>
    <dgm:pt modelId="{DE763D0D-BC55-4F62-88BC-E0B9DA037083}" type="pres">
      <dgm:prSet presAssocID="{DFBA8D30-08A9-49C6-812B-587A611FA6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1BA70CB5-9639-443B-AB11-08D6E4F25A20}" type="pres">
      <dgm:prSet presAssocID="{DFBA8D30-08A9-49C6-812B-587A611FA6CE}" presName="spaceRect" presStyleCnt="0"/>
      <dgm:spPr/>
    </dgm:pt>
    <dgm:pt modelId="{68AECC19-E116-4998-9F2F-0A4E11647655}" type="pres">
      <dgm:prSet presAssocID="{DFBA8D30-08A9-49C6-812B-587A611FA6CE}" presName="parTx" presStyleLbl="revTx" presStyleIdx="0" presStyleCnt="3">
        <dgm:presLayoutVars>
          <dgm:chMax val="0"/>
          <dgm:chPref val="0"/>
        </dgm:presLayoutVars>
      </dgm:prSet>
      <dgm:spPr/>
    </dgm:pt>
    <dgm:pt modelId="{02CD819A-65D6-4C16-9A7C-B7B31EA44B1D}" type="pres">
      <dgm:prSet presAssocID="{14C35426-0049-4473-A210-F0FD21DEC56D}" presName="sibTrans" presStyleCnt="0"/>
      <dgm:spPr/>
    </dgm:pt>
    <dgm:pt modelId="{F74BCA06-C2CF-48A6-948D-9BD86FA9E23C}" type="pres">
      <dgm:prSet presAssocID="{0A951BED-578D-4D1C-922E-9E15E425E1D4}" presName="compNode" presStyleCnt="0"/>
      <dgm:spPr/>
    </dgm:pt>
    <dgm:pt modelId="{06F81CC0-8878-4066-8121-CB5E890FECD1}" type="pres">
      <dgm:prSet presAssocID="{0A951BED-578D-4D1C-922E-9E15E425E1D4}" presName="bgRect" presStyleLbl="bgShp" presStyleIdx="1" presStyleCnt="3"/>
      <dgm:spPr/>
    </dgm:pt>
    <dgm:pt modelId="{35231ABC-8A77-4B1A-B298-736D70C6A56F}" type="pres">
      <dgm:prSet presAssocID="{0A951BED-578D-4D1C-922E-9E15E425E1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lette"/>
        </a:ext>
      </dgm:extLst>
    </dgm:pt>
    <dgm:pt modelId="{3312A6CD-82C2-4247-9901-B9F011955482}" type="pres">
      <dgm:prSet presAssocID="{0A951BED-578D-4D1C-922E-9E15E425E1D4}" presName="spaceRect" presStyleCnt="0"/>
      <dgm:spPr/>
    </dgm:pt>
    <dgm:pt modelId="{33C39254-E289-4370-9E61-D7F14D412E97}" type="pres">
      <dgm:prSet presAssocID="{0A951BED-578D-4D1C-922E-9E15E425E1D4}" presName="parTx" presStyleLbl="revTx" presStyleIdx="1" presStyleCnt="3">
        <dgm:presLayoutVars>
          <dgm:chMax val="0"/>
          <dgm:chPref val="0"/>
        </dgm:presLayoutVars>
      </dgm:prSet>
      <dgm:spPr/>
    </dgm:pt>
    <dgm:pt modelId="{5CBD1A8E-6502-4CF8-A99E-0BEAC8B9B55E}" type="pres">
      <dgm:prSet presAssocID="{A8F091EE-F380-4511-B6EB-ACF1BA1A4965}" presName="sibTrans" presStyleCnt="0"/>
      <dgm:spPr/>
    </dgm:pt>
    <dgm:pt modelId="{0C0F4FE6-9930-4AD0-9C33-ADE3EE05C3D1}" type="pres">
      <dgm:prSet presAssocID="{305A7B8D-D56F-4029-9799-ADC9DFA587B4}" presName="compNode" presStyleCnt="0"/>
      <dgm:spPr/>
    </dgm:pt>
    <dgm:pt modelId="{2DDE9CF9-2464-4E03-93BE-6D2B8CBBEBA9}" type="pres">
      <dgm:prSet presAssocID="{305A7B8D-D56F-4029-9799-ADC9DFA587B4}" presName="bgRect" presStyleLbl="bgShp" presStyleIdx="2" presStyleCnt="3"/>
      <dgm:spPr/>
    </dgm:pt>
    <dgm:pt modelId="{26F68E08-4D36-4C67-8C91-9348BAB8E807}" type="pres">
      <dgm:prSet presAssocID="{305A7B8D-D56F-4029-9799-ADC9DFA587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08FD7846-B280-4A5E-81FD-0381073830DA}" type="pres">
      <dgm:prSet presAssocID="{305A7B8D-D56F-4029-9799-ADC9DFA587B4}" presName="spaceRect" presStyleCnt="0"/>
      <dgm:spPr/>
    </dgm:pt>
    <dgm:pt modelId="{CE908187-FC2A-42D8-9241-68D6BE0D33C4}" type="pres">
      <dgm:prSet presAssocID="{305A7B8D-D56F-4029-9799-ADC9DFA587B4}" presName="parTx" presStyleLbl="revTx" presStyleIdx="2" presStyleCnt="3">
        <dgm:presLayoutVars>
          <dgm:chMax val="0"/>
          <dgm:chPref val="0"/>
        </dgm:presLayoutVars>
      </dgm:prSet>
      <dgm:spPr/>
    </dgm:pt>
  </dgm:ptLst>
  <dgm:cxnLst>
    <dgm:cxn modelId="{0A44DB17-A254-4D31-8E8E-14DE0A1A6AB0}" type="presOf" srcId="{DCF89422-377F-4AE6-B6CC-D9D4A1FE4D4C}" destId="{18FF3E19-1CF8-4716-9DCB-9C480AC9307E}" srcOrd="0" destOrd="0" presId="urn:microsoft.com/office/officeart/2018/2/layout/IconVerticalSolidList"/>
    <dgm:cxn modelId="{616A3C5E-10ED-4AAD-897A-19E71CF9E89F}" srcId="{DCF89422-377F-4AE6-B6CC-D9D4A1FE4D4C}" destId="{305A7B8D-D56F-4029-9799-ADC9DFA587B4}" srcOrd="2" destOrd="0" parTransId="{1727F7BA-649F-4737-846D-C2263C390790}" sibTransId="{78FD50A8-D804-494A-9258-BCCBD8B027EF}"/>
    <dgm:cxn modelId="{65794662-3281-4CB3-ADE1-646A32B347FE}" type="presOf" srcId="{305A7B8D-D56F-4029-9799-ADC9DFA587B4}" destId="{CE908187-FC2A-42D8-9241-68D6BE0D33C4}" srcOrd="0" destOrd="0" presId="urn:microsoft.com/office/officeart/2018/2/layout/IconVerticalSolidList"/>
    <dgm:cxn modelId="{CDB871A0-B404-46D5-B4D0-9B98998167D1}" type="presOf" srcId="{DFBA8D30-08A9-49C6-812B-587A611FA6CE}" destId="{68AECC19-E116-4998-9F2F-0A4E11647655}" srcOrd="0" destOrd="0" presId="urn:microsoft.com/office/officeart/2018/2/layout/IconVerticalSolidList"/>
    <dgm:cxn modelId="{A9C75AC6-2789-4109-976A-FA3FBDAC0DCF}" srcId="{DCF89422-377F-4AE6-B6CC-D9D4A1FE4D4C}" destId="{0A951BED-578D-4D1C-922E-9E15E425E1D4}" srcOrd="1" destOrd="0" parTransId="{18261AFC-A4B8-4097-BE5C-5719BA3984C3}" sibTransId="{A8F091EE-F380-4511-B6EB-ACF1BA1A4965}"/>
    <dgm:cxn modelId="{D71280C6-0C75-4529-BCF8-0301CFB70D75}" type="presOf" srcId="{0A951BED-578D-4D1C-922E-9E15E425E1D4}" destId="{33C39254-E289-4370-9E61-D7F14D412E97}" srcOrd="0" destOrd="0" presId="urn:microsoft.com/office/officeart/2018/2/layout/IconVerticalSolidList"/>
    <dgm:cxn modelId="{9B0A95C7-06FB-466C-8F95-0CC2536D9E80}" srcId="{DCF89422-377F-4AE6-B6CC-D9D4A1FE4D4C}" destId="{DFBA8D30-08A9-49C6-812B-587A611FA6CE}" srcOrd="0" destOrd="0" parTransId="{BD1F0991-A7B9-49B5-A6C5-410D43BD915E}" sibTransId="{14C35426-0049-4473-A210-F0FD21DEC56D}"/>
    <dgm:cxn modelId="{86526537-2109-419F-BC01-14ACE20CE758}" type="presParOf" srcId="{18FF3E19-1CF8-4716-9DCB-9C480AC9307E}" destId="{24C85C5B-6526-4F87-8164-BBAD859B7432}" srcOrd="0" destOrd="0" presId="urn:microsoft.com/office/officeart/2018/2/layout/IconVerticalSolidList"/>
    <dgm:cxn modelId="{D361140B-F0B1-4F2F-82CA-C098154F231B}" type="presParOf" srcId="{24C85C5B-6526-4F87-8164-BBAD859B7432}" destId="{51D38BE4-8A89-4490-AAE4-26E9032AF569}" srcOrd="0" destOrd="0" presId="urn:microsoft.com/office/officeart/2018/2/layout/IconVerticalSolidList"/>
    <dgm:cxn modelId="{2E8AB6D6-C406-428A-888B-1F7C825CDAA1}" type="presParOf" srcId="{24C85C5B-6526-4F87-8164-BBAD859B7432}" destId="{DE763D0D-BC55-4F62-88BC-E0B9DA037083}" srcOrd="1" destOrd="0" presId="urn:microsoft.com/office/officeart/2018/2/layout/IconVerticalSolidList"/>
    <dgm:cxn modelId="{90B1E6CF-E847-4AEA-81FA-D886820CA023}" type="presParOf" srcId="{24C85C5B-6526-4F87-8164-BBAD859B7432}" destId="{1BA70CB5-9639-443B-AB11-08D6E4F25A20}" srcOrd="2" destOrd="0" presId="urn:microsoft.com/office/officeart/2018/2/layout/IconVerticalSolidList"/>
    <dgm:cxn modelId="{FF78E935-C2D5-46CE-8AB7-935F2B4C07FE}" type="presParOf" srcId="{24C85C5B-6526-4F87-8164-BBAD859B7432}" destId="{68AECC19-E116-4998-9F2F-0A4E11647655}" srcOrd="3" destOrd="0" presId="urn:microsoft.com/office/officeart/2018/2/layout/IconVerticalSolidList"/>
    <dgm:cxn modelId="{041FE67C-FC80-4DB7-8938-0CCC71AAFA8C}" type="presParOf" srcId="{18FF3E19-1CF8-4716-9DCB-9C480AC9307E}" destId="{02CD819A-65D6-4C16-9A7C-B7B31EA44B1D}" srcOrd="1" destOrd="0" presId="urn:microsoft.com/office/officeart/2018/2/layout/IconVerticalSolidList"/>
    <dgm:cxn modelId="{C2B75E08-5FD1-48DE-99FC-5EAAFA99DC10}" type="presParOf" srcId="{18FF3E19-1CF8-4716-9DCB-9C480AC9307E}" destId="{F74BCA06-C2CF-48A6-948D-9BD86FA9E23C}" srcOrd="2" destOrd="0" presId="urn:microsoft.com/office/officeart/2018/2/layout/IconVerticalSolidList"/>
    <dgm:cxn modelId="{5EBDA4D1-7D8E-475E-B483-28D4A6F3CC9D}" type="presParOf" srcId="{F74BCA06-C2CF-48A6-948D-9BD86FA9E23C}" destId="{06F81CC0-8878-4066-8121-CB5E890FECD1}" srcOrd="0" destOrd="0" presId="urn:microsoft.com/office/officeart/2018/2/layout/IconVerticalSolidList"/>
    <dgm:cxn modelId="{2C3D8F39-21F0-4059-B1FB-CA874A06940C}" type="presParOf" srcId="{F74BCA06-C2CF-48A6-948D-9BD86FA9E23C}" destId="{35231ABC-8A77-4B1A-B298-736D70C6A56F}" srcOrd="1" destOrd="0" presId="urn:microsoft.com/office/officeart/2018/2/layout/IconVerticalSolidList"/>
    <dgm:cxn modelId="{FC919208-D080-4168-9880-01DFC12A49CC}" type="presParOf" srcId="{F74BCA06-C2CF-48A6-948D-9BD86FA9E23C}" destId="{3312A6CD-82C2-4247-9901-B9F011955482}" srcOrd="2" destOrd="0" presId="urn:microsoft.com/office/officeart/2018/2/layout/IconVerticalSolidList"/>
    <dgm:cxn modelId="{46C68F69-4D0D-41F4-9512-4147879004F8}" type="presParOf" srcId="{F74BCA06-C2CF-48A6-948D-9BD86FA9E23C}" destId="{33C39254-E289-4370-9E61-D7F14D412E97}" srcOrd="3" destOrd="0" presId="urn:microsoft.com/office/officeart/2018/2/layout/IconVerticalSolidList"/>
    <dgm:cxn modelId="{856ACA74-AD8D-45E3-985F-555D79B1BAA8}" type="presParOf" srcId="{18FF3E19-1CF8-4716-9DCB-9C480AC9307E}" destId="{5CBD1A8E-6502-4CF8-A99E-0BEAC8B9B55E}" srcOrd="3" destOrd="0" presId="urn:microsoft.com/office/officeart/2018/2/layout/IconVerticalSolidList"/>
    <dgm:cxn modelId="{5D194587-FE4A-45F7-BE1D-EA938918986E}" type="presParOf" srcId="{18FF3E19-1CF8-4716-9DCB-9C480AC9307E}" destId="{0C0F4FE6-9930-4AD0-9C33-ADE3EE05C3D1}" srcOrd="4" destOrd="0" presId="urn:microsoft.com/office/officeart/2018/2/layout/IconVerticalSolidList"/>
    <dgm:cxn modelId="{09A8B408-83D3-40E3-BE53-91E5A6D83A2E}" type="presParOf" srcId="{0C0F4FE6-9930-4AD0-9C33-ADE3EE05C3D1}" destId="{2DDE9CF9-2464-4E03-93BE-6D2B8CBBEBA9}" srcOrd="0" destOrd="0" presId="urn:microsoft.com/office/officeart/2018/2/layout/IconVerticalSolidList"/>
    <dgm:cxn modelId="{B084E116-FCA4-4900-8C81-39ABB954057B}" type="presParOf" srcId="{0C0F4FE6-9930-4AD0-9C33-ADE3EE05C3D1}" destId="{26F68E08-4D36-4C67-8C91-9348BAB8E807}" srcOrd="1" destOrd="0" presId="urn:microsoft.com/office/officeart/2018/2/layout/IconVerticalSolidList"/>
    <dgm:cxn modelId="{B18C0DD8-1D0E-45FD-8552-6464B96362B3}" type="presParOf" srcId="{0C0F4FE6-9930-4AD0-9C33-ADE3EE05C3D1}" destId="{08FD7846-B280-4A5E-81FD-0381073830DA}" srcOrd="2" destOrd="0" presId="urn:microsoft.com/office/officeart/2018/2/layout/IconVerticalSolidList"/>
    <dgm:cxn modelId="{C60B1A99-6080-43B3-A8A6-B86875E733FF}" type="presParOf" srcId="{0C0F4FE6-9930-4AD0-9C33-ADE3EE05C3D1}" destId="{CE908187-FC2A-42D8-9241-68D6BE0D33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BCA08-E13C-48D5-A5A4-98122AB8573C}">
      <dsp:nvSpPr>
        <dsp:cNvPr id="0" name=""/>
        <dsp:cNvSpPr/>
      </dsp:nvSpPr>
      <dsp:spPr>
        <a:xfrm>
          <a:off x="3530066" y="735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28480-E2C1-4174-B421-4C41AEA569BA}">
      <dsp:nvSpPr>
        <dsp:cNvPr id="0" name=""/>
        <dsp:cNvSpPr/>
      </dsp:nvSpPr>
      <dsp:spPr>
        <a:xfrm>
          <a:off x="3932254" y="409547"/>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A2A519-4DD9-4F3E-9739-23F9FDC996E9}">
      <dsp:nvSpPr>
        <dsp:cNvPr id="0" name=""/>
        <dsp:cNvSpPr/>
      </dsp:nvSpPr>
      <dsp:spPr>
        <a:xfrm>
          <a:off x="2926785" y="248236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Under the guidance of</a:t>
          </a:r>
        </a:p>
      </dsp:txBody>
      <dsp:txXfrm>
        <a:off x="2926785" y="2482360"/>
        <a:ext cx="3093750" cy="720000"/>
      </dsp:txXfrm>
    </dsp:sp>
    <dsp:sp modelId="{DBE92AD5-6558-4462-8D57-DF143B6A3E3B}">
      <dsp:nvSpPr>
        <dsp:cNvPr id="0" name=""/>
        <dsp:cNvSpPr/>
      </dsp:nvSpPr>
      <dsp:spPr>
        <a:xfrm>
          <a:off x="7165222" y="7359"/>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B401B-D9F6-4F1C-AFC7-6BC6EC670ADD}">
      <dsp:nvSpPr>
        <dsp:cNvPr id="0" name=""/>
        <dsp:cNvSpPr/>
      </dsp:nvSpPr>
      <dsp:spPr>
        <a:xfrm>
          <a:off x="7567410" y="40954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FDBE6-C5C6-49DA-B679-C9168DE1E001}">
      <dsp:nvSpPr>
        <dsp:cNvPr id="0" name=""/>
        <dsp:cNvSpPr/>
      </dsp:nvSpPr>
      <dsp:spPr>
        <a:xfrm>
          <a:off x="6561941" y="2482360"/>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Dr. Bagesh kumar</a:t>
          </a:r>
          <a:endParaRPr lang="en-US" sz="2300" kern="1200"/>
        </a:p>
      </dsp:txBody>
      <dsp:txXfrm>
        <a:off x="6561941" y="2482360"/>
        <a:ext cx="309375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8F9AA-C8E1-4830-9CA8-66AA7B0FCEE7}">
      <dsp:nvSpPr>
        <dsp:cNvPr id="0" name=""/>
        <dsp:cNvSpPr/>
      </dsp:nvSpPr>
      <dsp:spPr>
        <a:xfrm>
          <a:off x="0" y="2983"/>
          <a:ext cx="17573674" cy="1511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16DD1-ABFB-404F-852A-6F2C27876304}">
      <dsp:nvSpPr>
        <dsp:cNvPr id="0" name=""/>
        <dsp:cNvSpPr/>
      </dsp:nvSpPr>
      <dsp:spPr>
        <a:xfrm>
          <a:off x="457368" y="343174"/>
          <a:ext cx="831579" cy="8315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8BA08-B32D-4CC9-98C5-AE42F10BA325}">
      <dsp:nvSpPr>
        <dsp:cNvPr id="0" name=""/>
        <dsp:cNvSpPr/>
      </dsp:nvSpPr>
      <dsp:spPr>
        <a:xfrm>
          <a:off x="1746317" y="2983"/>
          <a:ext cx="15827356" cy="151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16" tIns="160016" rIns="160016" bIns="160016" numCol="1" spcCol="1270" anchor="ctr" anchorCtr="0">
          <a:noAutofit/>
        </a:bodyPr>
        <a:lstStyle/>
        <a:p>
          <a:pPr marL="0" lvl="0" indent="0" algn="l" defTabSz="977900">
            <a:lnSpc>
              <a:spcPct val="100000"/>
            </a:lnSpc>
            <a:spcBef>
              <a:spcPct val="0"/>
            </a:spcBef>
            <a:spcAft>
              <a:spcPct val="35000"/>
            </a:spcAft>
            <a:buNone/>
          </a:pPr>
          <a:r>
            <a:rPr lang="en-US" sz="2200" kern="1200"/>
            <a:t>3). Model Selection and Configuration:</a:t>
          </a:r>
        </a:p>
      </dsp:txBody>
      <dsp:txXfrm>
        <a:off x="1746317" y="2983"/>
        <a:ext cx="15827356" cy="1511963"/>
      </dsp:txXfrm>
    </dsp:sp>
    <dsp:sp modelId="{82A21AD8-B83A-464E-87C2-FB3959EA13E7}">
      <dsp:nvSpPr>
        <dsp:cNvPr id="0" name=""/>
        <dsp:cNvSpPr/>
      </dsp:nvSpPr>
      <dsp:spPr>
        <a:xfrm>
          <a:off x="0" y="1892937"/>
          <a:ext cx="17573674" cy="1511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E47D26-BB80-46EC-B4DE-879E3587993D}">
      <dsp:nvSpPr>
        <dsp:cNvPr id="0" name=""/>
        <dsp:cNvSpPr/>
      </dsp:nvSpPr>
      <dsp:spPr>
        <a:xfrm>
          <a:off x="457368" y="2233128"/>
          <a:ext cx="831579" cy="8315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791E8-F32B-46FB-ACFA-E2F39D729FAE}">
      <dsp:nvSpPr>
        <dsp:cNvPr id="0" name=""/>
        <dsp:cNvSpPr/>
      </dsp:nvSpPr>
      <dsp:spPr>
        <a:xfrm>
          <a:off x="1746317" y="1892937"/>
          <a:ext cx="15827356" cy="151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16" tIns="160016" rIns="160016" bIns="160016" numCol="1" spcCol="1270" anchor="ctr" anchorCtr="0">
          <a:noAutofit/>
        </a:bodyPr>
        <a:lstStyle/>
        <a:p>
          <a:pPr marL="0" lvl="0" indent="0" algn="l" defTabSz="977900">
            <a:lnSpc>
              <a:spcPct val="100000"/>
            </a:lnSpc>
            <a:spcBef>
              <a:spcPct val="0"/>
            </a:spcBef>
            <a:spcAft>
              <a:spcPct val="35000"/>
            </a:spcAft>
            <a:buNone/>
          </a:pPr>
          <a:r>
            <a:rPr lang="en-US" sz="2200" kern="1200"/>
            <a:t>b).BeamSearch: Enhancing Text Generation: </a:t>
          </a:r>
        </a:p>
      </dsp:txBody>
      <dsp:txXfrm>
        <a:off x="1746317" y="1892937"/>
        <a:ext cx="15827356" cy="1511963"/>
      </dsp:txXfrm>
    </dsp:sp>
    <dsp:sp modelId="{EDDF7E4B-27E9-43E8-A09B-DE87E2CA5130}">
      <dsp:nvSpPr>
        <dsp:cNvPr id="0" name=""/>
        <dsp:cNvSpPr/>
      </dsp:nvSpPr>
      <dsp:spPr>
        <a:xfrm>
          <a:off x="0" y="3782890"/>
          <a:ext cx="17573674" cy="1511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30FE3-8039-4AB2-91D8-43973C6CED61}">
      <dsp:nvSpPr>
        <dsp:cNvPr id="0" name=""/>
        <dsp:cNvSpPr/>
      </dsp:nvSpPr>
      <dsp:spPr>
        <a:xfrm>
          <a:off x="457368" y="4123082"/>
          <a:ext cx="831579" cy="8315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F49DB-C945-46CA-B5F6-5C4AFB8D008B}">
      <dsp:nvSpPr>
        <dsp:cNvPr id="0" name=""/>
        <dsp:cNvSpPr/>
      </dsp:nvSpPr>
      <dsp:spPr>
        <a:xfrm>
          <a:off x="1746317" y="3782890"/>
          <a:ext cx="15827356" cy="151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16" tIns="160016" rIns="160016" bIns="160016" numCol="1" spcCol="1270" anchor="ctr" anchorCtr="0">
          <a:noAutofit/>
        </a:bodyPr>
        <a:lstStyle/>
        <a:p>
          <a:pPr marL="0" lvl="0" indent="0" algn="l" defTabSz="977900">
            <a:lnSpc>
              <a:spcPct val="100000"/>
            </a:lnSpc>
            <a:spcBef>
              <a:spcPct val="0"/>
            </a:spcBef>
            <a:spcAft>
              <a:spcPct val="35000"/>
            </a:spcAft>
            <a:buNone/>
          </a:pPr>
          <a:r>
            <a:rPr lang="en-US" sz="2200" kern="1200"/>
            <a:t>BeamSearch is a strategy for generating coherent and contextually relevant text sequences. It maintains a set of multiple word sequences, known as ”beams,” at each decoding step. These beams represent different possible word sequences and allow for the simultaneous consideration of multiple answers.</a:t>
          </a:r>
        </a:p>
      </dsp:txBody>
      <dsp:txXfrm>
        <a:off x="1746317" y="3782890"/>
        <a:ext cx="15827356" cy="1511963"/>
      </dsp:txXfrm>
    </dsp:sp>
    <dsp:sp modelId="{BA450452-D139-48B0-8B8D-2817D51E0FBE}">
      <dsp:nvSpPr>
        <dsp:cNvPr id="0" name=""/>
        <dsp:cNvSpPr/>
      </dsp:nvSpPr>
      <dsp:spPr>
        <a:xfrm>
          <a:off x="0" y="5672844"/>
          <a:ext cx="17573674" cy="15119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0B8C3-E8F0-4C26-9E02-2E0269C9D241}">
      <dsp:nvSpPr>
        <dsp:cNvPr id="0" name=""/>
        <dsp:cNvSpPr/>
      </dsp:nvSpPr>
      <dsp:spPr>
        <a:xfrm>
          <a:off x="457368" y="6013036"/>
          <a:ext cx="831579" cy="8315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2AA90-00B1-41BF-AAE0-4AB83F8B67AA}">
      <dsp:nvSpPr>
        <dsp:cNvPr id="0" name=""/>
        <dsp:cNvSpPr/>
      </dsp:nvSpPr>
      <dsp:spPr>
        <a:xfrm>
          <a:off x="1746317" y="5672844"/>
          <a:ext cx="15827356" cy="151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16" tIns="160016" rIns="160016" bIns="160016" numCol="1" spcCol="1270" anchor="ctr" anchorCtr="0">
          <a:noAutofit/>
        </a:bodyPr>
        <a:lstStyle/>
        <a:p>
          <a:pPr marL="0" lvl="0" indent="0" algn="l" defTabSz="977900">
            <a:lnSpc>
              <a:spcPct val="100000"/>
            </a:lnSpc>
            <a:spcBef>
              <a:spcPct val="0"/>
            </a:spcBef>
            <a:spcAft>
              <a:spcPct val="35000"/>
            </a:spcAft>
            <a:buNone/>
          </a:pPr>
          <a:r>
            <a:rPr lang="en-US" sz="2200" kern="1200"/>
            <a:t>At the start of decoding, a set of beams is initialized, each consisting of a single token ”start of sequence” token. At each decoding step, the model generates multiple candidate words for each active beam. The top-k candidates with the highest scores are retained for further decoding. The retained candidates are used to extend the beams, forming new sequences.</a:t>
          </a:r>
        </a:p>
      </dsp:txBody>
      <dsp:txXfrm>
        <a:off x="1746317" y="5672844"/>
        <a:ext cx="15827356" cy="15119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71263-FD9C-4897-8EB6-803D273F6576}">
      <dsp:nvSpPr>
        <dsp:cNvPr id="0" name=""/>
        <dsp:cNvSpPr/>
      </dsp:nvSpPr>
      <dsp:spPr>
        <a:xfrm>
          <a:off x="0" y="6085"/>
          <a:ext cx="9070332" cy="129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ACA98-FE3D-441B-B80B-EF68358CCAF7}">
      <dsp:nvSpPr>
        <dsp:cNvPr id="0" name=""/>
        <dsp:cNvSpPr/>
      </dsp:nvSpPr>
      <dsp:spPr>
        <a:xfrm>
          <a:off x="392121" y="297746"/>
          <a:ext cx="712948" cy="712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336BFE-63D1-4926-B8A8-80AB5DFE7D1B}">
      <dsp:nvSpPr>
        <dsp:cNvPr id="0" name=""/>
        <dsp:cNvSpPr/>
      </dsp:nvSpPr>
      <dsp:spPr>
        <a:xfrm>
          <a:off x="1497191" y="6085"/>
          <a:ext cx="7573140" cy="129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89" tIns="137189" rIns="137189" bIns="137189" numCol="1" spcCol="1270" anchor="ctr" anchorCtr="0">
          <a:noAutofit/>
        </a:bodyPr>
        <a:lstStyle/>
        <a:p>
          <a:pPr marL="0" lvl="0" indent="0" algn="l" defTabSz="844550">
            <a:lnSpc>
              <a:spcPct val="100000"/>
            </a:lnSpc>
            <a:spcBef>
              <a:spcPct val="0"/>
            </a:spcBef>
            <a:spcAft>
              <a:spcPct val="35000"/>
            </a:spcAft>
            <a:buNone/>
          </a:pPr>
          <a:r>
            <a:rPr lang="en-US" sz="1900" kern="1200"/>
            <a:t>Question types answered: What,When</a:t>
          </a:r>
        </a:p>
      </dsp:txBody>
      <dsp:txXfrm>
        <a:off x="1497191" y="6085"/>
        <a:ext cx="7573140" cy="1296269"/>
      </dsp:txXfrm>
    </dsp:sp>
    <dsp:sp modelId="{19315B23-9505-478F-AD33-4E5C28CE25AF}">
      <dsp:nvSpPr>
        <dsp:cNvPr id="0" name=""/>
        <dsp:cNvSpPr/>
      </dsp:nvSpPr>
      <dsp:spPr>
        <a:xfrm>
          <a:off x="0" y="1626422"/>
          <a:ext cx="9070332" cy="129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50EA7-B0DE-48AC-933C-B3357C29847C}">
      <dsp:nvSpPr>
        <dsp:cNvPr id="0" name=""/>
        <dsp:cNvSpPr/>
      </dsp:nvSpPr>
      <dsp:spPr>
        <a:xfrm>
          <a:off x="392121" y="1918083"/>
          <a:ext cx="712948" cy="712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78D071-20C5-44FF-8DC4-47BD761F14E6}">
      <dsp:nvSpPr>
        <dsp:cNvPr id="0" name=""/>
        <dsp:cNvSpPr/>
      </dsp:nvSpPr>
      <dsp:spPr>
        <a:xfrm>
          <a:off x="1497191" y="1626422"/>
          <a:ext cx="7573140" cy="129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89" tIns="137189" rIns="137189" bIns="137189" numCol="1" spcCol="1270" anchor="ctr" anchorCtr="0">
          <a:noAutofit/>
        </a:bodyPr>
        <a:lstStyle/>
        <a:p>
          <a:pPr marL="0" lvl="0" indent="0" algn="l" defTabSz="844550">
            <a:lnSpc>
              <a:spcPct val="100000"/>
            </a:lnSpc>
            <a:spcBef>
              <a:spcPct val="0"/>
            </a:spcBef>
            <a:spcAft>
              <a:spcPct val="35000"/>
            </a:spcAft>
            <a:buNone/>
          </a:pPr>
          <a:r>
            <a:rPr lang="en-US" sz="1900" kern="1200"/>
            <a:t>(descriptive, factual, and interpretive questions)</a:t>
          </a:r>
        </a:p>
      </dsp:txBody>
      <dsp:txXfrm>
        <a:off x="1497191" y="1626422"/>
        <a:ext cx="7573140" cy="1296269"/>
      </dsp:txXfrm>
    </dsp:sp>
    <dsp:sp modelId="{EAC4630F-1290-4EEF-AD6F-4C6BFDAEBD77}">
      <dsp:nvSpPr>
        <dsp:cNvPr id="0" name=""/>
        <dsp:cNvSpPr/>
      </dsp:nvSpPr>
      <dsp:spPr>
        <a:xfrm>
          <a:off x="0" y="3246760"/>
          <a:ext cx="9070332" cy="129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68C51-B15A-4BE4-A69B-5FE1A8858D42}">
      <dsp:nvSpPr>
        <dsp:cNvPr id="0" name=""/>
        <dsp:cNvSpPr/>
      </dsp:nvSpPr>
      <dsp:spPr>
        <a:xfrm>
          <a:off x="392121" y="3538420"/>
          <a:ext cx="712948" cy="712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5132D-0A96-453F-96F3-861E8B1F63EC}">
      <dsp:nvSpPr>
        <dsp:cNvPr id="0" name=""/>
        <dsp:cNvSpPr/>
      </dsp:nvSpPr>
      <dsp:spPr>
        <a:xfrm>
          <a:off x="1497191" y="3246760"/>
          <a:ext cx="7573140" cy="129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89" tIns="137189" rIns="137189" bIns="137189" numCol="1" spcCol="1270" anchor="ctr" anchorCtr="0">
          <a:noAutofit/>
        </a:bodyPr>
        <a:lstStyle/>
        <a:p>
          <a:pPr marL="0" lvl="0" indent="0" algn="l" defTabSz="844550">
            <a:lnSpc>
              <a:spcPct val="100000"/>
            </a:lnSpc>
            <a:spcBef>
              <a:spcPct val="0"/>
            </a:spcBef>
            <a:spcAft>
              <a:spcPct val="35000"/>
            </a:spcAft>
            <a:buNone/>
          </a:pPr>
          <a:r>
            <a:rPr lang="en-US" sz="1900" kern="1200"/>
            <a:t>Logical reasoning capabilties:Satisfactory</a:t>
          </a:r>
        </a:p>
      </dsp:txBody>
      <dsp:txXfrm>
        <a:off x="1497191" y="3246760"/>
        <a:ext cx="7573140" cy="1296269"/>
      </dsp:txXfrm>
    </dsp:sp>
    <dsp:sp modelId="{B867D1E9-279D-47AE-AB94-5C6CEAC1395A}">
      <dsp:nvSpPr>
        <dsp:cNvPr id="0" name=""/>
        <dsp:cNvSpPr/>
      </dsp:nvSpPr>
      <dsp:spPr>
        <a:xfrm>
          <a:off x="0" y="4867097"/>
          <a:ext cx="9070332" cy="129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1EF16-4248-498B-B412-28D5D04E469E}">
      <dsp:nvSpPr>
        <dsp:cNvPr id="0" name=""/>
        <dsp:cNvSpPr/>
      </dsp:nvSpPr>
      <dsp:spPr>
        <a:xfrm>
          <a:off x="392121" y="5158757"/>
          <a:ext cx="712948" cy="712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C6D82-2A7E-4218-97EE-F2521E421EB3}">
      <dsp:nvSpPr>
        <dsp:cNvPr id="0" name=""/>
        <dsp:cNvSpPr/>
      </dsp:nvSpPr>
      <dsp:spPr>
        <a:xfrm>
          <a:off x="1497191" y="4867097"/>
          <a:ext cx="7573140" cy="129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89" tIns="137189" rIns="137189" bIns="137189" numCol="1" spcCol="1270" anchor="ctr" anchorCtr="0">
          <a:noAutofit/>
        </a:bodyPr>
        <a:lstStyle/>
        <a:p>
          <a:pPr marL="0" lvl="0" indent="0" algn="l" defTabSz="844550">
            <a:lnSpc>
              <a:spcPct val="100000"/>
            </a:lnSpc>
            <a:spcBef>
              <a:spcPct val="0"/>
            </a:spcBef>
            <a:spcAft>
              <a:spcPct val="35000"/>
            </a:spcAft>
            <a:buNone/>
          </a:pPr>
          <a:r>
            <a:rPr lang="en-US" sz="1900" kern="1200"/>
            <a:t>Classification capabilities:Excellent</a:t>
          </a:r>
        </a:p>
      </dsp:txBody>
      <dsp:txXfrm>
        <a:off x="1497191" y="4867097"/>
        <a:ext cx="7573140" cy="1296269"/>
      </dsp:txXfrm>
    </dsp:sp>
    <dsp:sp modelId="{829CABB5-2E14-49A5-977B-9411E66561D7}">
      <dsp:nvSpPr>
        <dsp:cNvPr id="0" name=""/>
        <dsp:cNvSpPr/>
      </dsp:nvSpPr>
      <dsp:spPr>
        <a:xfrm>
          <a:off x="0" y="6487434"/>
          <a:ext cx="9070332" cy="129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2BBA6-7EDE-490C-B8EA-99775AA15794}">
      <dsp:nvSpPr>
        <dsp:cNvPr id="0" name=""/>
        <dsp:cNvSpPr/>
      </dsp:nvSpPr>
      <dsp:spPr>
        <a:xfrm>
          <a:off x="392121" y="6779095"/>
          <a:ext cx="712948" cy="712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EC4E7-218E-48C5-91A3-5AFAB97F282D}">
      <dsp:nvSpPr>
        <dsp:cNvPr id="0" name=""/>
        <dsp:cNvSpPr/>
      </dsp:nvSpPr>
      <dsp:spPr>
        <a:xfrm>
          <a:off x="1497191" y="6487434"/>
          <a:ext cx="7573140" cy="129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89" tIns="137189" rIns="137189" bIns="137189" numCol="1" spcCol="1270" anchor="ctr" anchorCtr="0">
          <a:noAutofit/>
        </a:bodyPr>
        <a:lstStyle/>
        <a:p>
          <a:pPr marL="0" lvl="0" indent="0" algn="l" defTabSz="844550">
            <a:lnSpc>
              <a:spcPct val="100000"/>
            </a:lnSpc>
            <a:spcBef>
              <a:spcPct val="0"/>
            </a:spcBef>
            <a:spcAft>
              <a:spcPct val="35000"/>
            </a:spcAft>
            <a:buNone/>
          </a:pPr>
          <a:r>
            <a:rPr lang="en-US" sz="1900" kern="1200"/>
            <a:t>Object detection capabilities:Excellent</a:t>
          </a:r>
        </a:p>
      </dsp:txBody>
      <dsp:txXfrm>
        <a:off x="1497191" y="6487434"/>
        <a:ext cx="7573140" cy="1296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07168-ED23-4CB7-AB64-3BAE07EFDC90}">
      <dsp:nvSpPr>
        <dsp:cNvPr id="0" name=""/>
        <dsp:cNvSpPr/>
      </dsp:nvSpPr>
      <dsp:spPr>
        <a:xfrm>
          <a:off x="840598" y="338"/>
          <a:ext cx="1851445" cy="111086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1. Introduction and Aim</a:t>
          </a:r>
          <a:endParaRPr lang="en-US" sz="1800" kern="1200"/>
        </a:p>
      </dsp:txBody>
      <dsp:txXfrm>
        <a:off x="873134" y="32874"/>
        <a:ext cx="1786373" cy="1045795"/>
      </dsp:txXfrm>
    </dsp:sp>
    <dsp:sp modelId="{9620E3A5-B168-445A-B545-537C2B418FCF}">
      <dsp:nvSpPr>
        <dsp:cNvPr id="0" name=""/>
        <dsp:cNvSpPr/>
      </dsp:nvSpPr>
      <dsp:spPr>
        <a:xfrm>
          <a:off x="2854972" y="326193"/>
          <a:ext cx="392506" cy="4591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854972" y="418025"/>
        <a:ext cx="274754" cy="275494"/>
      </dsp:txXfrm>
    </dsp:sp>
    <dsp:sp modelId="{DD106166-6171-437D-9FC6-FD3AFCBDEF75}">
      <dsp:nvSpPr>
        <dsp:cNvPr id="0" name=""/>
        <dsp:cNvSpPr/>
      </dsp:nvSpPr>
      <dsp:spPr>
        <a:xfrm>
          <a:off x="3432623" y="338"/>
          <a:ext cx="1851445" cy="11108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2. Dataset used</a:t>
          </a:r>
          <a:endParaRPr lang="en-US" sz="1800" kern="1200"/>
        </a:p>
      </dsp:txBody>
      <dsp:txXfrm>
        <a:off x="3465159" y="32874"/>
        <a:ext cx="1786373" cy="1045795"/>
      </dsp:txXfrm>
    </dsp:sp>
    <dsp:sp modelId="{25D1B2DE-C402-4D1B-8D51-6C522B796D1D}">
      <dsp:nvSpPr>
        <dsp:cNvPr id="0" name=""/>
        <dsp:cNvSpPr/>
      </dsp:nvSpPr>
      <dsp:spPr>
        <a:xfrm>
          <a:off x="5446996" y="326193"/>
          <a:ext cx="392506" cy="4591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46996" y="418025"/>
        <a:ext cx="274754" cy="275494"/>
      </dsp:txXfrm>
    </dsp:sp>
    <dsp:sp modelId="{C4DB08E7-183D-4F8C-92AF-329B7DED19F0}">
      <dsp:nvSpPr>
        <dsp:cNvPr id="0" name=""/>
        <dsp:cNvSpPr/>
      </dsp:nvSpPr>
      <dsp:spPr>
        <a:xfrm>
          <a:off x="6024647" y="338"/>
          <a:ext cx="1851445" cy="111086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3. Comparison of Datasets</a:t>
          </a:r>
          <a:endParaRPr lang="en-US" sz="1800" kern="1200"/>
        </a:p>
      </dsp:txBody>
      <dsp:txXfrm>
        <a:off x="6057183" y="32874"/>
        <a:ext cx="1786373" cy="1045795"/>
      </dsp:txXfrm>
    </dsp:sp>
    <dsp:sp modelId="{73F71E23-82C9-4170-A0D9-48E5A19361DA}">
      <dsp:nvSpPr>
        <dsp:cNvPr id="0" name=""/>
        <dsp:cNvSpPr/>
      </dsp:nvSpPr>
      <dsp:spPr>
        <a:xfrm rot="5400000">
          <a:off x="6754116" y="1240807"/>
          <a:ext cx="392506" cy="4591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6812622" y="1274133"/>
        <a:ext cx="275494" cy="274754"/>
      </dsp:txXfrm>
    </dsp:sp>
    <dsp:sp modelId="{B3E5ED1D-7547-40BA-9819-D2159B530756}">
      <dsp:nvSpPr>
        <dsp:cNvPr id="0" name=""/>
        <dsp:cNvSpPr/>
      </dsp:nvSpPr>
      <dsp:spPr>
        <a:xfrm>
          <a:off x="6024647" y="1851784"/>
          <a:ext cx="1851445" cy="111086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4. Literature Review Paper</a:t>
          </a:r>
          <a:endParaRPr lang="en-US" sz="1800" kern="1200"/>
        </a:p>
      </dsp:txBody>
      <dsp:txXfrm>
        <a:off x="6057183" y="1884320"/>
        <a:ext cx="1786373" cy="1045795"/>
      </dsp:txXfrm>
    </dsp:sp>
    <dsp:sp modelId="{B137538A-6161-4640-A641-A3DA7E98870F}">
      <dsp:nvSpPr>
        <dsp:cNvPr id="0" name=""/>
        <dsp:cNvSpPr/>
      </dsp:nvSpPr>
      <dsp:spPr>
        <a:xfrm rot="10800000">
          <a:off x="5469213" y="2177638"/>
          <a:ext cx="392506" cy="4591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586965" y="2269470"/>
        <a:ext cx="274754" cy="275494"/>
      </dsp:txXfrm>
    </dsp:sp>
    <dsp:sp modelId="{B25EEB6F-8592-43B8-A45F-93930A5093CB}">
      <dsp:nvSpPr>
        <dsp:cNvPr id="0" name=""/>
        <dsp:cNvSpPr/>
      </dsp:nvSpPr>
      <dsp:spPr>
        <a:xfrm>
          <a:off x="3432623" y="1851784"/>
          <a:ext cx="1851445" cy="111086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5. Working of Model</a:t>
          </a:r>
          <a:endParaRPr lang="en-US" sz="1800" kern="1200"/>
        </a:p>
      </dsp:txBody>
      <dsp:txXfrm>
        <a:off x="3465159" y="1884320"/>
        <a:ext cx="1786373" cy="1045795"/>
      </dsp:txXfrm>
    </dsp:sp>
    <dsp:sp modelId="{9BDEDEDC-F6E9-4E2D-A281-F1CCBEF513A2}">
      <dsp:nvSpPr>
        <dsp:cNvPr id="0" name=""/>
        <dsp:cNvSpPr/>
      </dsp:nvSpPr>
      <dsp:spPr>
        <a:xfrm rot="10800000">
          <a:off x="2877189" y="2177638"/>
          <a:ext cx="392506" cy="4591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994941" y="2269470"/>
        <a:ext cx="274754" cy="275494"/>
      </dsp:txXfrm>
    </dsp:sp>
    <dsp:sp modelId="{0310AB3D-D9A4-4216-A153-FE0C0B1C70BB}">
      <dsp:nvSpPr>
        <dsp:cNvPr id="0" name=""/>
        <dsp:cNvSpPr/>
      </dsp:nvSpPr>
      <dsp:spPr>
        <a:xfrm>
          <a:off x="840598" y="1851784"/>
          <a:ext cx="1851445" cy="111086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6. Proposed Methodology</a:t>
          </a:r>
          <a:endParaRPr lang="en-US" sz="1800" kern="1200"/>
        </a:p>
      </dsp:txBody>
      <dsp:txXfrm>
        <a:off x="873134" y="1884320"/>
        <a:ext cx="1786373" cy="1045795"/>
      </dsp:txXfrm>
    </dsp:sp>
    <dsp:sp modelId="{3E6C3694-B848-49C6-8D65-74D5C47D1303}">
      <dsp:nvSpPr>
        <dsp:cNvPr id="0" name=""/>
        <dsp:cNvSpPr/>
      </dsp:nvSpPr>
      <dsp:spPr>
        <a:xfrm rot="5400000">
          <a:off x="1570068" y="3092253"/>
          <a:ext cx="392506" cy="4591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628574" y="3125579"/>
        <a:ext cx="275494" cy="274754"/>
      </dsp:txXfrm>
    </dsp:sp>
    <dsp:sp modelId="{0E1EB15A-02B8-496F-9603-AD68B7DFA490}">
      <dsp:nvSpPr>
        <dsp:cNvPr id="0" name=""/>
        <dsp:cNvSpPr/>
      </dsp:nvSpPr>
      <dsp:spPr>
        <a:xfrm>
          <a:off x="840598" y="3703230"/>
          <a:ext cx="1851445" cy="11108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7. Pipeline</a:t>
          </a:r>
          <a:endParaRPr lang="en-US" sz="1800" kern="1200"/>
        </a:p>
      </dsp:txBody>
      <dsp:txXfrm>
        <a:off x="873134" y="3735766"/>
        <a:ext cx="1786373" cy="1045795"/>
      </dsp:txXfrm>
    </dsp:sp>
    <dsp:sp modelId="{61A71A73-0D6B-435E-B35E-4B9272A46027}">
      <dsp:nvSpPr>
        <dsp:cNvPr id="0" name=""/>
        <dsp:cNvSpPr/>
      </dsp:nvSpPr>
      <dsp:spPr>
        <a:xfrm>
          <a:off x="2854972" y="4029084"/>
          <a:ext cx="392506" cy="4591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854972" y="4120916"/>
        <a:ext cx="274754" cy="275494"/>
      </dsp:txXfrm>
    </dsp:sp>
    <dsp:sp modelId="{B815906D-790B-4771-B25B-B5F2805F20BA}">
      <dsp:nvSpPr>
        <dsp:cNvPr id="0" name=""/>
        <dsp:cNvSpPr/>
      </dsp:nvSpPr>
      <dsp:spPr>
        <a:xfrm>
          <a:off x="3432623" y="3703230"/>
          <a:ext cx="1851445" cy="111086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8. Model Selection and Configuration</a:t>
          </a:r>
          <a:endParaRPr lang="en-US" sz="1800" kern="1200"/>
        </a:p>
      </dsp:txBody>
      <dsp:txXfrm>
        <a:off x="3465159" y="3735766"/>
        <a:ext cx="1786373" cy="1045795"/>
      </dsp:txXfrm>
    </dsp:sp>
    <dsp:sp modelId="{24229AA6-F9BD-4992-8C18-0C5A613B6882}">
      <dsp:nvSpPr>
        <dsp:cNvPr id="0" name=""/>
        <dsp:cNvSpPr/>
      </dsp:nvSpPr>
      <dsp:spPr>
        <a:xfrm>
          <a:off x="5446996" y="4029084"/>
          <a:ext cx="392506" cy="45915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46996" y="4120916"/>
        <a:ext cx="274754" cy="275494"/>
      </dsp:txXfrm>
    </dsp:sp>
    <dsp:sp modelId="{5D64090E-039A-4223-8FCA-2D4C01414BD7}">
      <dsp:nvSpPr>
        <dsp:cNvPr id="0" name=""/>
        <dsp:cNvSpPr/>
      </dsp:nvSpPr>
      <dsp:spPr>
        <a:xfrm>
          <a:off x="6024647" y="3703230"/>
          <a:ext cx="1851445" cy="111086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9. Model Training and Evaluation</a:t>
          </a:r>
          <a:endParaRPr lang="en-US" sz="1800" kern="1200"/>
        </a:p>
      </dsp:txBody>
      <dsp:txXfrm>
        <a:off x="6057183" y="3735766"/>
        <a:ext cx="1786373" cy="1045795"/>
      </dsp:txXfrm>
    </dsp:sp>
    <dsp:sp modelId="{3EDE493F-CA5D-46A1-8363-106DC3FFDFB8}">
      <dsp:nvSpPr>
        <dsp:cNvPr id="0" name=""/>
        <dsp:cNvSpPr/>
      </dsp:nvSpPr>
      <dsp:spPr>
        <a:xfrm rot="5400000">
          <a:off x="6754116" y="4943698"/>
          <a:ext cx="392506" cy="4591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6812622" y="4977024"/>
        <a:ext cx="275494" cy="274754"/>
      </dsp:txXfrm>
    </dsp:sp>
    <dsp:sp modelId="{D9569194-81EE-4629-B4DE-C3FDA8DA06E5}">
      <dsp:nvSpPr>
        <dsp:cNvPr id="0" name=""/>
        <dsp:cNvSpPr/>
      </dsp:nvSpPr>
      <dsp:spPr>
        <a:xfrm>
          <a:off x="6024647" y="5554676"/>
          <a:ext cx="1851445" cy="1110867"/>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10. Output result</a:t>
          </a:r>
          <a:endParaRPr lang="en-US" sz="1800" kern="1200"/>
        </a:p>
      </dsp:txBody>
      <dsp:txXfrm>
        <a:off x="6057183" y="5587212"/>
        <a:ext cx="1786373" cy="1045795"/>
      </dsp:txXfrm>
    </dsp:sp>
    <dsp:sp modelId="{CEFACBD2-F475-4195-8D0B-34C70E7B26B1}">
      <dsp:nvSpPr>
        <dsp:cNvPr id="0" name=""/>
        <dsp:cNvSpPr/>
      </dsp:nvSpPr>
      <dsp:spPr>
        <a:xfrm rot="10800000">
          <a:off x="5469213" y="5880530"/>
          <a:ext cx="392506" cy="45915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586965" y="5972362"/>
        <a:ext cx="274754" cy="275494"/>
      </dsp:txXfrm>
    </dsp:sp>
    <dsp:sp modelId="{29BE47B9-90F3-445C-97A8-B3858CCB174E}">
      <dsp:nvSpPr>
        <dsp:cNvPr id="0" name=""/>
        <dsp:cNvSpPr/>
      </dsp:nvSpPr>
      <dsp:spPr>
        <a:xfrm>
          <a:off x="3432623" y="5554676"/>
          <a:ext cx="1851445" cy="111086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11. Comparison with other models</a:t>
          </a:r>
          <a:endParaRPr lang="en-US" sz="1800" kern="1200"/>
        </a:p>
      </dsp:txBody>
      <dsp:txXfrm>
        <a:off x="3465159" y="5587212"/>
        <a:ext cx="1786373" cy="1045795"/>
      </dsp:txXfrm>
    </dsp:sp>
    <dsp:sp modelId="{AC6742BF-2B08-46DE-97F5-D6E7C8F0F7B9}">
      <dsp:nvSpPr>
        <dsp:cNvPr id="0" name=""/>
        <dsp:cNvSpPr/>
      </dsp:nvSpPr>
      <dsp:spPr>
        <a:xfrm rot="10800000">
          <a:off x="2877189" y="5880530"/>
          <a:ext cx="392506" cy="45915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994941" y="5972362"/>
        <a:ext cx="274754" cy="275494"/>
      </dsp:txXfrm>
    </dsp:sp>
    <dsp:sp modelId="{584A4ED5-EAE6-4D93-84DB-B9F694D6AD00}">
      <dsp:nvSpPr>
        <dsp:cNvPr id="0" name=""/>
        <dsp:cNvSpPr/>
      </dsp:nvSpPr>
      <dsp:spPr>
        <a:xfrm>
          <a:off x="840598" y="5554676"/>
          <a:ext cx="1851445" cy="11108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12. Conclusion</a:t>
          </a:r>
          <a:endParaRPr lang="en-US" sz="1800" kern="1200"/>
        </a:p>
      </dsp:txBody>
      <dsp:txXfrm>
        <a:off x="873134" y="5587212"/>
        <a:ext cx="1786373" cy="1045795"/>
      </dsp:txXfrm>
    </dsp:sp>
    <dsp:sp modelId="{C118B393-2B62-4539-A15D-9B5FB142E3D3}">
      <dsp:nvSpPr>
        <dsp:cNvPr id="0" name=""/>
        <dsp:cNvSpPr/>
      </dsp:nvSpPr>
      <dsp:spPr>
        <a:xfrm rot="5400000">
          <a:off x="1570068" y="6795144"/>
          <a:ext cx="392506" cy="45915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628574" y="6828470"/>
        <a:ext cx="275494" cy="274754"/>
      </dsp:txXfrm>
    </dsp:sp>
    <dsp:sp modelId="{42B81A22-EBB3-4101-AE09-958580F37571}">
      <dsp:nvSpPr>
        <dsp:cNvPr id="0" name=""/>
        <dsp:cNvSpPr/>
      </dsp:nvSpPr>
      <dsp:spPr>
        <a:xfrm>
          <a:off x="840598" y="7406121"/>
          <a:ext cx="1851445" cy="111086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13. Future Scope</a:t>
          </a:r>
          <a:endParaRPr lang="en-US" sz="1800" kern="1200"/>
        </a:p>
      </dsp:txBody>
      <dsp:txXfrm>
        <a:off x="873134" y="7438657"/>
        <a:ext cx="1786373" cy="1045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049B0-087B-4DAF-B651-AB2976EA6C8C}">
      <dsp:nvSpPr>
        <dsp:cNvPr id="0" name=""/>
        <dsp:cNvSpPr/>
      </dsp:nvSpPr>
      <dsp:spPr>
        <a:xfrm>
          <a:off x="0" y="517"/>
          <a:ext cx="17259300" cy="12107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96197-E739-4073-9D15-87B1CE3F9DC5}">
      <dsp:nvSpPr>
        <dsp:cNvPr id="0" name=""/>
        <dsp:cNvSpPr/>
      </dsp:nvSpPr>
      <dsp:spPr>
        <a:xfrm>
          <a:off x="366248" y="272933"/>
          <a:ext cx="665907" cy="6659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DC50D-2D25-495C-B502-06CE1B5DF433}">
      <dsp:nvSpPr>
        <dsp:cNvPr id="0" name=""/>
        <dsp:cNvSpPr/>
      </dsp:nvSpPr>
      <dsp:spPr>
        <a:xfrm>
          <a:off x="1398404" y="517"/>
          <a:ext cx="15860895" cy="121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37" tIns="128137" rIns="128137" bIns="128137" numCol="1" spcCol="1270" anchor="ctr" anchorCtr="0">
          <a:noAutofit/>
        </a:bodyPr>
        <a:lstStyle/>
        <a:p>
          <a:pPr marL="0" lvl="0" indent="0" algn="l" defTabSz="933450">
            <a:lnSpc>
              <a:spcPct val="100000"/>
            </a:lnSpc>
            <a:spcBef>
              <a:spcPct val="0"/>
            </a:spcBef>
            <a:spcAft>
              <a:spcPct val="35000"/>
            </a:spcAft>
            <a:buNone/>
          </a:pPr>
          <a:r>
            <a:rPr lang="en-US" sz="2100" kern="1200"/>
            <a:t>1).  Data Collection and Preparation:</a:t>
          </a:r>
        </a:p>
      </dsp:txBody>
      <dsp:txXfrm>
        <a:off x="1398404" y="517"/>
        <a:ext cx="15860895" cy="1210740"/>
      </dsp:txXfrm>
    </dsp:sp>
    <dsp:sp modelId="{C39DA166-6FB1-48DB-8E4A-97E647E7A3FE}">
      <dsp:nvSpPr>
        <dsp:cNvPr id="0" name=""/>
        <dsp:cNvSpPr/>
      </dsp:nvSpPr>
      <dsp:spPr>
        <a:xfrm>
          <a:off x="0" y="1513942"/>
          <a:ext cx="17259300" cy="12107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71C20-CFF1-4173-A3E7-F3527DDAEB5A}">
      <dsp:nvSpPr>
        <dsp:cNvPr id="0" name=""/>
        <dsp:cNvSpPr/>
      </dsp:nvSpPr>
      <dsp:spPr>
        <a:xfrm>
          <a:off x="366248" y="1786358"/>
          <a:ext cx="665907" cy="6659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1EB20-E5A7-40CD-A7C4-738AF71AC6F7}">
      <dsp:nvSpPr>
        <dsp:cNvPr id="0" name=""/>
        <dsp:cNvSpPr/>
      </dsp:nvSpPr>
      <dsp:spPr>
        <a:xfrm>
          <a:off x="1398404" y="1513942"/>
          <a:ext cx="15860895" cy="121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37" tIns="128137" rIns="128137" bIns="128137" numCol="1" spcCol="1270" anchor="ctr" anchorCtr="0">
          <a:noAutofit/>
        </a:bodyPr>
        <a:lstStyle/>
        <a:p>
          <a:pPr marL="0" lvl="0" indent="0" algn="l" defTabSz="933450">
            <a:lnSpc>
              <a:spcPct val="100000"/>
            </a:lnSpc>
            <a:spcBef>
              <a:spcPct val="0"/>
            </a:spcBef>
            <a:spcAft>
              <a:spcPct val="35000"/>
            </a:spcAft>
            <a:buNone/>
          </a:pPr>
          <a:r>
            <a:rPr lang="en-US" sz="2100" kern="1200"/>
            <a:t>Data preparation is a foundational pillar in the implementation of Visual Question Answering (VQA). It involves sourcing, organizing, and transforming data into a format that can be effectively ingested by the VQA model.</a:t>
          </a:r>
        </a:p>
      </dsp:txBody>
      <dsp:txXfrm>
        <a:off x="1398404" y="1513942"/>
        <a:ext cx="15860895" cy="1210740"/>
      </dsp:txXfrm>
    </dsp:sp>
    <dsp:sp modelId="{7A10CF85-313F-4BF1-A6F8-DC4D89F023A0}">
      <dsp:nvSpPr>
        <dsp:cNvPr id="0" name=""/>
        <dsp:cNvSpPr/>
      </dsp:nvSpPr>
      <dsp:spPr>
        <a:xfrm>
          <a:off x="0" y="3027367"/>
          <a:ext cx="17259300" cy="12107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72F5F-D72C-478D-A0C3-BA07018FD203}">
      <dsp:nvSpPr>
        <dsp:cNvPr id="0" name=""/>
        <dsp:cNvSpPr/>
      </dsp:nvSpPr>
      <dsp:spPr>
        <a:xfrm>
          <a:off x="366248" y="3299784"/>
          <a:ext cx="665907" cy="6659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E1018-C32A-4A49-9D77-69A9192788D2}">
      <dsp:nvSpPr>
        <dsp:cNvPr id="0" name=""/>
        <dsp:cNvSpPr/>
      </dsp:nvSpPr>
      <dsp:spPr>
        <a:xfrm>
          <a:off x="1398404" y="3027367"/>
          <a:ext cx="15860895" cy="1210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137" tIns="128137" rIns="128137" bIns="128137" numCol="1" spcCol="1270" anchor="ctr" anchorCtr="0">
          <a:noAutofit/>
        </a:bodyPr>
        <a:lstStyle/>
        <a:p>
          <a:pPr marL="0" lvl="0" indent="0" algn="l" defTabSz="933450">
            <a:lnSpc>
              <a:spcPct val="100000"/>
            </a:lnSpc>
            <a:spcBef>
              <a:spcPct val="0"/>
            </a:spcBef>
            <a:spcAft>
              <a:spcPct val="35000"/>
            </a:spcAft>
            <a:buNone/>
          </a:pPr>
          <a:r>
            <a:rPr lang="en-US" sz="2100" kern="1200"/>
            <a:t>The cornerstone of our data preparation is the selection of an appropriate dataset. In our research, we turn to the Microsoft Common Objects in Context (MS COCO) dataset. MS COCO is renowned for its depth and diversity, making it an ideal choice for VQA tasks.</a:t>
          </a:r>
        </a:p>
      </dsp:txBody>
      <dsp:txXfrm>
        <a:off x="1398404" y="3027367"/>
        <a:ext cx="15860895" cy="1210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5D52D-FCDB-4BA0-B463-C44C399A0399}">
      <dsp:nvSpPr>
        <dsp:cNvPr id="0" name=""/>
        <dsp:cNvSpPr/>
      </dsp:nvSpPr>
      <dsp:spPr>
        <a:xfrm>
          <a:off x="0" y="591"/>
          <a:ext cx="17259300" cy="13848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E17CE-57F2-4D5A-81A0-33CC60B72AD1}">
      <dsp:nvSpPr>
        <dsp:cNvPr id="0" name=""/>
        <dsp:cNvSpPr/>
      </dsp:nvSpPr>
      <dsp:spPr>
        <a:xfrm>
          <a:off x="418922" y="312187"/>
          <a:ext cx="761677" cy="761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0FF49B-D07E-40FE-BDEE-1E85FFC568E9}">
      <dsp:nvSpPr>
        <dsp:cNvPr id="0" name=""/>
        <dsp:cNvSpPr/>
      </dsp:nvSpPr>
      <dsp:spPr>
        <a:xfrm>
          <a:off x="1599523" y="591"/>
          <a:ext cx="15659776" cy="138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65" tIns="146565" rIns="146565" bIns="146565" numCol="1" spcCol="1270" anchor="ctr" anchorCtr="0">
          <a:noAutofit/>
        </a:bodyPr>
        <a:lstStyle/>
        <a:p>
          <a:pPr marL="0" lvl="0" indent="0" algn="l" defTabSz="1022350">
            <a:lnSpc>
              <a:spcPct val="100000"/>
            </a:lnSpc>
            <a:spcBef>
              <a:spcPct val="0"/>
            </a:spcBef>
            <a:spcAft>
              <a:spcPct val="35000"/>
            </a:spcAft>
            <a:buNone/>
          </a:pPr>
          <a:r>
            <a:rPr lang="en-US" sz="2300" kern="1200"/>
            <a:t>2).  Data Preprocessing:</a:t>
          </a:r>
        </a:p>
      </dsp:txBody>
      <dsp:txXfrm>
        <a:off x="1599523" y="591"/>
        <a:ext cx="15659776" cy="1384868"/>
      </dsp:txXfrm>
    </dsp:sp>
    <dsp:sp modelId="{B37A0FC9-05DA-4240-A8F0-EECB303131B9}">
      <dsp:nvSpPr>
        <dsp:cNvPr id="0" name=""/>
        <dsp:cNvSpPr/>
      </dsp:nvSpPr>
      <dsp:spPr>
        <a:xfrm>
          <a:off x="0" y="1731678"/>
          <a:ext cx="17259300" cy="13848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5AB09-CA21-44DC-9449-F170C10E1428}">
      <dsp:nvSpPr>
        <dsp:cNvPr id="0" name=""/>
        <dsp:cNvSpPr/>
      </dsp:nvSpPr>
      <dsp:spPr>
        <a:xfrm>
          <a:off x="418922" y="2043273"/>
          <a:ext cx="761677" cy="761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F8352-1136-41E2-810C-C07E5A3D3E80}">
      <dsp:nvSpPr>
        <dsp:cNvPr id="0" name=""/>
        <dsp:cNvSpPr/>
      </dsp:nvSpPr>
      <dsp:spPr>
        <a:xfrm>
          <a:off x="1599523" y="1731678"/>
          <a:ext cx="15659776" cy="138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65" tIns="146565" rIns="146565" bIns="146565" numCol="1" spcCol="1270" anchor="ctr" anchorCtr="0">
          <a:noAutofit/>
        </a:bodyPr>
        <a:lstStyle/>
        <a:p>
          <a:pPr marL="0" lvl="0" indent="0" algn="l" defTabSz="1022350">
            <a:lnSpc>
              <a:spcPct val="100000"/>
            </a:lnSpc>
            <a:spcBef>
              <a:spcPct val="0"/>
            </a:spcBef>
            <a:spcAft>
              <a:spcPct val="35000"/>
            </a:spcAft>
            <a:buNone/>
          </a:pPr>
          <a:r>
            <a:rPr lang="en-US" sz="2300" kern="1200"/>
            <a:t>It involves intricacies of the preprocessing steps, which encompass a spectrum of operations geared toward data refinement with the exigencies of our research. It involves </a:t>
          </a:r>
        </a:p>
      </dsp:txBody>
      <dsp:txXfrm>
        <a:off x="1599523" y="1731678"/>
        <a:ext cx="15659776" cy="1384868"/>
      </dsp:txXfrm>
    </dsp:sp>
    <dsp:sp modelId="{44F9F396-88DB-4D37-A193-6D61403194C3}">
      <dsp:nvSpPr>
        <dsp:cNvPr id="0" name=""/>
        <dsp:cNvSpPr/>
      </dsp:nvSpPr>
      <dsp:spPr>
        <a:xfrm>
          <a:off x="0" y="3462764"/>
          <a:ext cx="17259300" cy="13848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62417-21E2-4B08-9F16-709906ED17FD}">
      <dsp:nvSpPr>
        <dsp:cNvPr id="0" name=""/>
        <dsp:cNvSpPr/>
      </dsp:nvSpPr>
      <dsp:spPr>
        <a:xfrm>
          <a:off x="418922" y="3774359"/>
          <a:ext cx="761677" cy="761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5BF6C-C1B0-40A1-B97D-CB60D5B42324}">
      <dsp:nvSpPr>
        <dsp:cNvPr id="0" name=""/>
        <dsp:cNvSpPr/>
      </dsp:nvSpPr>
      <dsp:spPr>
        <a:xfrm>
          <a:off x="1599523" y="3462764"/>
          <a:ext cx="15659776" cy="1384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65" tIns="146565" rIns="146565" bIns="146565" numCol="1" spcCol="1270" anchor="ctr" anchorCtr="0">
          <a:noAutofit/>
        </a:bodyPr>
        <a:lstStyle/>
        <a:p>
          <a:pPr marL="0" lvl="0" indent="0" algn="l" defTabSz="1022350">
            <a:lnSpc>
              <a:spcPct val="100000"/>
            </a:lnSpc>
            <a:spcBef>
              <a:spcPct val="0"/>
            </a:spcBef>
            <a:spcAft>
              <a:spcPct val="35000"/>
            </a:spcAft>
            <a:buNone/>
          </a:pPr>
          <a:r>
            <a:rPr lang="en-US" sz="2300" kern="1200"/>
            <a:t>a). Image Preprocessing: It involves resizing images to a standardized dimension. For VQA models like Vilt-B32-MLM, square images are a common choice. Image pixel values are then normalized to a predefined range. The standard normalization techniques involve scaling pixel values to fall within the [0, 1] or [-1, 1] range.</a:t>
          </a:r>
        </a:p>
      </dsp:txBody>
      <dsp:txXfrm>
        <a:off x="1599523" y="3462764"/>
        <a:ext cx="15659776" cy="1384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3D706-C3E2-48B7-A8F2-26CA137BBE0F}">
      <dsp:nvSpPr>
        <dsp:cNvPr id="0" name=""/>
        <dsp:cNvSpPr/>
      </dsp:nvSpPr>
      <dsp:spPr>
        <a:xfrm>
          <a:off x="0" y="688776"/>
          <a:ext cx="17259300"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0B2FD-D89A-4489-8EAD-EAD2C21B79D4}">
      <dsp:nvSpPr>
        <dsp:cNvPr id="0" name=""/>
        <dsp:cNvSpPr/>
      </dsp:nvSpPr>
      <dsp:spPr>
        <a:xfrm>
          <a:off x="384655" y="974883"/>
          <a:ext cx="699373" cy="6993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D5B65B-7ED4-475F-A5B5-2B5BE97AB0D7}">
      <dsp:nvSpPr>
        <dsp:cNvPr id="0" name=""/>
        <dsp:cNvSpPr/>
      </dsp:nvSpPr>
      <dsp:spPr>
        <a:xfrm>
          <a:off x="1468683" y="688776"/>
          <a:ext cx="15790616"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2). Data Preprocessing:</a:t>
          </a:r>
        </a:p>
      </dsp:txBody>
      <dsp:txXfrm>
        <a:off x="1468683" y="688776"/>
        <a:ext cx="15790616" cy="1271587"/>
      </dsp:txXfrm>
    </dsp:sp>
    <dsp:sp modelId="{0694CFD2-3A61-4901-8D20-1FD0A5601FEF}">
      <dsp:nvSpPr>
        <dsp:cNvPr id="0" name=""/>
        <dsp:cNvSpPr/>
      </dsp:nvSpPr>
      <dsp:spPr>
        <a:xfrm>
          <a:off x="0" y="2278260"/>
          <a:ext cx="17259300"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8AC46-98A9-422F-9266-972EC43939CE}">
      <dsp:nvSpPr>
        <dsp:cNvPr id="0" name=""/>
        <dsp:cNvSpPr/>
      </dsp:nvSpPr>
      <dsp:spPr>
        <a:xfrm>
          <a:off x="384655" y="2564368"/>
          <a:ext cx="699373" cy="6993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843E88-C2BF-45F1-B6B2-29EC60A4A274}">
      <dsp:nvSpPr>
        <dsp:cNvPr id="0" name=""/>
        <dsp:cNvSpPr/>
      </dsp:nvSpPr>
      <dsp:spPr>
        <a:xfrm>
          <a:off x="1468683" y="2278260"/>
          <a:ext cx="15790616"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b). Text Tokenization: It dissects text into smaller subword units. Tokens generated through subword tokenization are then mapped to their respective positions in the model’s vocabulary. Finally, tokens are encoded as numerical IDs. These numerical IDs represent the token’s position in the model’s vocabulary.</a:t>
          </a:r>
        </a:p>
      </dsp:txBody>
      <dsp:txXfrm>
        <a:off x="1468683" y="2278260"/>
        <a:ext cx="15790616" cy="12715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E1C73-E9C1-4641-99AB-867DD176EFA6}">
      <dsp:nvSpPr>
        <dsp:cNvPr id="0" name=""/>
        <dsp:cNvSpPr/>
      </dsp:nvSpPr>
      <dsp:spPr>
        <a:xfrm>
          <a:off x="0" y="688776"/>
          <a:ext cx="17573674"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D8FE9-8E8F-4109-ABB1-0E470BDAF97C}">
      <dsp:nvSpPr>
        <dsp:cNvPr id="0" name=""/>
        <dsp:cNvSpPr/>
      </dsp:nvSpPr>
      <dsp:spPr>
        <a:xfrm>
          <a:off x="384655" y="974883"/>
          <a:ext cx="699373" cy="6993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9C310-5AB9-4C79-996D-44CA430C5566}">
      <dsp:nvSpPr>
        <dsp:cNvPr id="0" name=""/>
        <dsp:cNvSpPr/>
      </dsp:nvSpPr>
      <dsp:spPr>
        <a:xfrm>
          <a:off x="1468683" y="688776"/>
          <a:ext cx="16104990"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2). Data Preprocessing:</a:t>
          </a:r>
        </a:p>
      </dsp:txBody>
      <dsp:txXfrm>
        <a:off x="1468683" y="688776"/>
        <a:ext cx="16104990" cy="1271587"/>
      </dsp:txXfrm>
    </dsp:sp>
    <dsp:sp modelId="{689DCE98-0E06-433C-959D-D20F3842FC22}">
      <dsp:nvSpPr>
        <dsp:cNvPr id="0" name=""/>
        <dsp:cNvSpPr/>
      </dsp:nvSpPr>
      <dsp:spPr>
        <a:xfrm>
          <a:off x="0" y="2278260"/>
          <a:ext cx="17573674"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5126B-7781-4B32-BBAD-83C7B433522B}">
      <dsp:nvSpPr>
        <dsp:cNvPr id="0" name=""/>
        <dsp:cNvSpPr/>
      </dsp:nvSpPr>
      <dsp:spPr>
        <a:xfrm>
          <a:off x="384655" y="2564368"/>
          <a:ext cx="699373" cy="6993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8251B-0AA0-4F22-B851-C638924A797C}">
      <dsp:nvSpPr>
        <dsp:cNvPr id="0" name=""/>
        <dsp:cNvSpPr/>
      </dsp:nvSpPr>
      <dsp:spPr>
        <a:xfrm>
          <a:off x="1468683" y="2278260"/>
          <a:ext cx="16104990"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d). Augmentation: Data augmentation involves performing operations on both images and text to generate additional training data. Image Augmentation involve operations such as image rotation, flipping, brightness adjustment, or cropping.Text augmentation involve textual paraphrasing or generating synonyms for words in questions.</a:t>
          </a:r>
        </a:p>
      </dsp:txBody>
      <dsp:txXfrm>
        <a:off x="1468683" y="2278260"/>
        <a:ext cx="16104990" cy="1271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B1FCF-7B1B-44C1-8D32-4CA0BA0941D9}">
      <dsp:nvSpPr>
        <dsp:cNvPr id="0" name=""/>
        <dsp:cNvSpPr/>
      </dsp:nvSpPr>
      <dsp:spPr>
        <a:xfrm>
          <a:off x="0" y="688776"/>
          <a:ext cx="17573674"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ED578-A88D-4136-B9D5-87CE3B82F022}">
      <dsp:nvSpPr>
        <dsp:cNvPr id="0" name=""/>
        <dsp:cNvSpPr/>
      </dsp:nvSpPr>
      <dsp:spPr>
        <a:xfrm>
          <a:off x="384655" y="974883"/>
          <a:ext cx="699373" cy="6993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C401A6-D7CF-4171-93E3-468DDD0DD046}">
      <dsp:nvSpPr>
        <dsp:cNvPr id="0" name=""/>
        <dsp:cNvSpPr/>
      </dsp:nvSpPr>
      <dsp:spPr>
        <a:xfrm>
          <a:off x="1468683" y="688776"/>
          <a:ext cx="16104990"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2). Data Preprocessing:</a:t>
          </a:r>
        </a:p>
      </dsp:txBody>
      <dsp:txXfrm>
        <a:off x="1468683" y="688776"/>
        <a:ext cx="16104990" cy="1271587"/>
      </dsp:txXfrm>
    </dsp:sp>
    <dsp:sp modelId="{C75B59D5-ACD8-4775-BCA3-44F1234A8D5A}">
      <dsp:nvSpPr>
        <dsp:cNvPr id="0" name=""/>
        <dsp:cNvSpPr/>
      </dsp:nvSpPr>
      <dsp:spPr>
        <a:xfrm>
          <a:off x="0" y="2278260"/>
          <a:ext cx="17573674" cy="1271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8807D5-484B-46B4-B6CB-A08C3FD094C9}">
      <dsp:nvSpPr>
        <dsp:cNvPr id="0" name=""/>
        <dsp:cNvSpPr/>
      </dsp:nvSpPr>
      <dsp:spPr>
        <a:xfrm>
          <a:off x="384655" y="2564368"/>
          <a:ext cx="699373" cy="6993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7AAAF-437F-4C40-98D6-05AFCC28DBAE}">
      <dsp:nvSpPr>
        <dsp:cNvPr id="0" name=""/>
        <dsp:cNvSpPr/>
      </dsp:nvSpPr>
      <dsp:spPr>
        <a:xfrm>
          <a:off x="1468683" y="2278260"/>
          <a:ext cx="16104990" cy="1271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76" tIns="134576" rIns="134576" bIns="134576" numCol="1" spcCol="1270" anchor="ctr" anchorCtr="0">
          <a:noAutofit/>
        </a:bodyPr>
        <a:lstStyle/>
        <a:p>
          <a:pPr marL="0" lvl="0" indent="0" algn="l" defTabSz="933450">
            <a:lnSpc>
              <a:spcPct val="100000"/>
            </a:lnSpc>
            <a:spcBef>
              <a:spcPct val="0"/>
            </a:spcBef>
            <a:spcAft>
              <a:spcPct val="35000"/>
            </a:spcAft>
            <a:buNone/>
          </a:pPr>
          <a:r>
            <a:rPr lang="en-US" sz="2100" kern="1200"/>
            <a:t>e). Labeling and Answer Frequency Analysis:  Labels are extracted from the predefined label set of the Vilt-B32-MLM model. Scores are calculated based on the frequency of answers in the dataset. Answers that occur more frequently are assigned higher scores, signifying their importance in the dataset</a:t>
          </a:r>
        </a:p>
      </dsp:txBody>
      <dsp:txXfrm>
        <a:off x="1468683" y="2278260"/>
        <a:ext cx="16104990" cy="12715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76DAF-8E62-459F-8DC8-C542CA36FB10}">
      <dsp:nvSpPr>
        <dsp:cNvPr id="0" name=""/>
        <dsp:cNvSpPr/>
      </dsp:nvSpPr>
      <dsp:spPr>
        <a:xfrm>
          <a:off x="0" y="950"/>
          <a:ext cx="17354557" cy="2225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EE0064-3713-4804-9C41-3DB09D3D1552}">
      <dsp:nvSpPr>
        <dsp:cNvPr id="0" name=""/>
        <dsp:cNvSpPr/>
      </dsp:nvSpPr>
      <dsp:spPr>
        <a:xfrm>
          <a:off x="673096" y="501600"/>
          <a:ext cx="1223811" cy="1223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E24BE-47E8-44C6-AA1F-9C6947B56418}">
      <dsp:nvSpPr>
        <dsp:cNvPr id="0" name=""/>
        <dsp:cNvSpPr/>
      </dsp:nvSpPr>
      <dsp:spPr>
        <a:xfrm>
          <a:off x="2570003" y="950"/>
          <a:ext cx="14784553" cy="22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91" tIns="235491" rIns="235491" bIns="235491" numCol="1" spcCol="1270" anchor="ctr" anchorCtr="0">
          <a:noAutofit/>
        </a:bodyPr>
        <a:lstStyle/>
        <a:p>
          <a:pPr marL="0" lvl="0" indent="0" algn="l" defTabSz="844550">
            <a:lnSpc>
              <a:spcPct val="100000"/>
            </a:lnSpc>
            <a:spcBef>
              <a:spcPct val="0"/>
            </a:spcBef>
            <a:spcAft>
              <a:spcPct val="35000"/>
            </a:spcAft>
            <a:buNone/>
          </a:pPr>
          <a:r>
            <a:rPr lang="en-US" sz="1900" kern="1200"/>
            <a:t>3). Model Selection and Configuration:</a:t>
          </a:r>
        </a:p>
      </dsp:txBody>
      <dsp:txXfrm>
        <a:off x="2570003" y="950"/>
        <a:ext cx="14784553" cy="2225110"/>
      </dsp:txXfrm>
    </dsp:sp>
    <dsp:sp modelId="{68466E58-E6FD-424D-957C-413D4CA874CC}">
      <dsp:nvSpPr>
        <dsp:cNvPr id="0" name=""/>
        <dsp:cNvSpPr/>
      </dsp:nvSpPr>
      <dsp:spPr>
        <a:xfrm>
          <a:off x="0" y="2782339"/>
          <a:ext cx="17354557" cy="2225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518A22-68FD-404B-9EEA-3C5AB135857E}">
      <dsp:nvSpPr>
        <dsp:cNvPr id="0" name=""/>
        <dsp:cNvSpPr/>
      </dsp:nvSpPr>
      <dsp:spPr>
        <a:xfrm>
          <a:off x="673096" y="3282989"/>
          <a:ext cx="1223811" cy="1223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3FCE28-B118-41A5-8812-A6BF3B6FB9EB}">
      <dsp:nvSpPr>
        <dsp:cNvPr id="0" name=""/>
        <dsp:cNvSpPr/>
      </dsp:nvSpPr>
      <dsp:spPr>
        <a:xfrm>
          <a:off x="2570003" y="2782339"/>
          <a:ext cx="14784553" cy="22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91" tIns="235491" rIns="235491" bIns="235491" numCol="1" spcCol="1270" anchor="ctr" anchorCtr="0">
          <a:noAutofit/>
        </a:bodyPr>
        <a:lstStyle/>
        <a:p>
          <a:pPr marL="0" lvl="0" indent="0" algn="l" defTabSz="844550">
            <a:lnSpc>
              <a:spcPct val="100000"/>
            </a:lnSpc>
            <a:spcBef>
              <a:spcPct val="0"/>
            </a:spcBef>
            <a:spcAft>
              <a:spcPct val="35000"/>
            </a:spcAft>
            <a:buNone/>
          </a:pPr>
          <a:r>
            <a:rPr lang="en-US" sz="1900" kern="1200"/>
            <a:t>In the realm of Visual Question Answering, the selection of an appropriate model and its fine-tuned configuration significantly impact the overall performance and accuracy of the system.</a:t>
          </a:r>
        </a:p>
      </dsp:txBody>
      <dsp:txXfrm>
        <a:off x="2570003" y="2782339"/>
        <a:ext cx="14784553" cy="2225110"/>
      </dsp:txXfrm>
    </dsp:sp>
    <dsp:sp modelId="{620B6E70-53B9-4ACD-B029-5C4ABC218291}">
      <dsp:nvSpPr>
        <dsp:cNvPr id="0" name=""/>
        <dsp:cNvSpPr/>
      </dsp:nvSpPr>
      <dsp:spPr>
        <a:xfrm>
          <a:off x="0" y="5563728"/>
          <a:ext cx="17354557" cy="22251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22446-B13C-4F2C-8D31-45237D33FA53}">
      <dsp:nvSpPr>
        <dsp:cNvPr id="0" name=""/>
        <dsp:cNvSpPr/>
      </dsp:nvSpPr>
      <dsp:spPr>
        <a:xfrm>
          <a:off x="673096" y="6064378"/>
          <a:ext cx="1223811" cy="1223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13A8A-B8CC-4266-9837-AC95BB3C846B}">
      <dsp:nvSpPr>
        <dsp:cNvPr id="0" name=""/>
        <dsp:cNvSpPr/>
      </dsp:nvSpPr>
      <dsp:spPr>
        <a:xfrm>
          <a:off x="2570003" y="5563728"/>
          <a:ext cx="14784553" cy="22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491" tIns="235491" rIns="235491" bIns="235491" numCol="1" spcCol="1270" anchor="ctr" anchorCtr="0">
          <a:noAutofit/>
        </a:bodyPr>
        <a:lstStyle/>
        <a:p>
          <a:pPr marL="0" lvl="0" indent="0" algn="l" defTabSz="844550">
            <a:lnSpc>
              <a:spcPct val="100000"/>
            </a:lnSpc>
            <a:spcBef>
              <a:spcPct val="0"/>
            </a:spcBef>
            <a:spcAft>
              <a:spcPct val="35000"/>
            </a:spcAft>
            <a:buNone/>
          </a:pPr>
          <a:r>
            <a:rPr lang="en-US" sz="1900" kern="1200"/>
            <a:t>a).Vilt: A State-of-the-Art Model: The Vilt-B32- MLM model is distinguished by its ability to seamlessly handle both visual and textual data. It brings together the power of the Vision and Language Transformer (VilT) and the Multimodal Transformer (MLM) to create a model that excels at understanding the intricate interplay between images and language. The Vilt-B32-MLM model is pretrained on a vast corpus of text and image data. The training process equips Vilt with a deep understanding of language and the capacity to extract meaningful features from images. The model’s pretrained weights are updated based on the specifics of the VQA task.</a:t>
          </a:r>
        </a:p>
      </dsp:txBody>
      <dsp:txXfrm>
        <a:off x="2570003" y="5563728"/>
        <a:ext cx="14784553" cy="22251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38BE4-8A89-4490-AAE4-26E9032AF569}">
      <dsp:nvSpPr>
        <dsp:cNvPr id="0" name=""/>
        <dsp:cNvSpPr/>
      </dsp:nvSpPr>
      <dsp:spPr>
        <a:xfrm>
          <a:off x="0" y="583"/>
          <a:ext cx="17573674" cy="1365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763D0D-BC55-4F62-88BC-E0B9DA037083}">
      <dsp:nvSpPr>
        <dsp:cNvPr id="0" name=""/>
        <dsp:cNvSpPr/>
      </dsp:nvSpPr>
      <dsp:spPr>
        <a:xfrm>
          <a:off x="413009" y="307780"/>
          <a:ext cx="750927" cy="750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ECC19-E116-4998-9F2F-0A4E11647655}">
      <dsp:nvSpPr>
        <dsp:cNvPr id="0" name=""/>
        <dsp:cNvSpPr/>
      </dsp:nvSpPr>
      <dsp:spPr>
        <a:xfrm>
          <a:off x="1576946" y="583"/>
          <a:ext cx="15996727" cy="136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97" tIns="144497" rIns="144497" bIns="144497" numCol="1" spcCol="1270" anchor="ctr" anchorCtr="0">
          <a:noAutofit/>
        </a:bodyPr>
        <a:lstStyle/>
        <a:p>
          <a:pPr marL="0" lvl="0" indent="0" algn="l" defTabSz="933450">
            <a:lnSpc>
              <a:spcPct val="100000"/>
            </a:lnSpc>
            <a:spcBef>
              <a:spcPct val="0"/>
            </a:spcBef>
            <a:spcAft>
              <a:spcPct val="35000"/>
            </a:spcAft>
            <a:buNone/>
          </a:pPr>
          <a:r>
            <a:rPr lang="en-US" sz="2100" kern="1200"/>
            <a:t>3). Model Selection and Configuration:</a:t>
          </a:r>
        </a:p>
      </dsp:txBody>
      <dsp:txXfrm>
        <a:off x="1576946" y="583"/>
        <a:ext cx="15996727" cy="1365322"/>
      </dsp:txXfrm>
    </dsp:sp>
    <dsp:sp modelId="{06F81CC0-8878-4066-8121-CB5E890FECD1}">
      <dsp:nvSpPr>
        <dsp:cNvPr id="0" name=""/>
        <dsp:cNvSpPr/>
      </dsp:nvSpPr>
      <dsp:spPr>
        <a:xfrm>
          <a:off x="0" y="1707235"/>
          <a:ext cx="17573674" cy="1365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31ABC-8A77-4B1A-B298-736D70C6A56F}">
      <dsp:nvSpPr>
        <dsp:cNvPr id="0" name=""/>
        <dsp:cNvSpPr/>
      </dsp:nvSpPr>
      <dsp:spPr>
        <a:xfrm>
          <a:off x="413009" y="2014433"/>
          <a:ext cx="750927" cy="750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C39254-E289-4370-9E61-D7F14D412E97}">
      <dsp:nvSpPr>
        <dsp:cNvPr id="0" name=""/>
        <dsp:cNvSpPr/>
      </dsp:nvSpPr>
      <dsp:spPr>
        <a:xfrm>
          <a:off x="1576946" y="1707235"/>
          <a:ext cx="15996727" cy="136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97" tIns="144497" rIns="144497" bIns="144497" numCol="1" spcCol="1270" anchor="ctr" anchorCtr="0">
          <a:noAutofit/>
        </a:bodyPr>
        <a:lstStyle/>
        <a:p>
          <a:pPr marL="0" lvl="0" indent="0" algn="l" defTabSz="933450">
            <a:lnSpc>
              <a:spcPct val="100000"/>
            </a:lnSpc>
            <a:spcBef>
              <a:spcPct val="0"/>
            </a:spcBef>
            <a:spcAft>
              <a:spcPct val="35000"/>
            </a:spcAft>
            <a:buNone/>
          </a:pPr>
          <a:r>
            <a:rPr lang="en-US" sz="2100" kern="1200"/>
            <a:t>a).Vilt: A State-of-the-Art Model: </a:t>
          </a:r>
        </a:p>
      </dsp:txBody>
      <dsp:txXfrm>
        <a:off x="1576946" y="1707235"/>
        <a:ext cx="15996727" cy="1365322"/>
      </dsp:txXfrm>
    </dsp:sp>
    <dsp:sp modelId="{2DDE9CF9-2464-4E03-93BE-6D2B8CBBEBA9}">
      <dsp:nvSpPr>
        <dsp:cNvPr id="0" name=""/>
        <dsp:cNvSpPr/>
      </dsp:nvSpPr>
      <dsp:spPr>
        <a:xfrm>
          <a:off x="0" y="3413888"/>
          <a:ext cx="17573674" cy="13653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F68E08-4D36-4C67-8C91-9348BAB8E807}">
      <dsp:nvSpPr>
        <dsp:cNvPr id="0" name=""/>
        <dsp:cNvSpPr/>
      </dsp:nvSpPr>
      <dsp:spPr>
        <a:xfrm>
          <a:off x="413009" y="3721085"/>
          <a:ext cx="750927" cy="750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08187-FC2A-42D8-9241-68D6BE0D33C4}">
      <dsp:nvSpPr>
        <dsp:cNvPr id="0" name=""/>
        <dsp:cNvSpPr/>
      </dsp:nvSpPr>
      <dsp:spPr>
        <a:xfrm>
          <a:off x="1576946" y="3413888"/>
          <a:ext cx="15996727" cy="136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497" tIns="144497" rIns="144497" bIns="144497" numCol="1" spcCol="1270" anchor="ctr" anchorCtr="0">
          <a:noAutofit/>
        </a:bodyPr>
        <a:lstStyle/>
        <a:p>
          <a:pPr marL="0" lvl="0" indent="0" algn="l" defTabSz="933450">
            <a:lnSpc>
              <a:spcPct val="100000"/>
            </a:lnSpc>
            <a:spcBef>
              <a:spcPct val="0"/>
            </a:spcBef>
            <a:spcAft>
              <a:spcPct val="35000"/>
            </a:spcAft>
            <a:buNone/>
          </a:pPr>
          <a:r>
            <a:rPr lang="en-US" sz="2100" kern="1200"/>
            <a:t>The fine-tuning process involves modifying the model’s parameters to minimize the discrepancy between predicted answers and ground truth answers. The self-attention mechanism of transformers allows Vilt to model long-range dependencies in both the textual and visual domains. Fine-tuning tailors the model’s weights and biases to excel in this specific application, ensuring effective question answering.</a:t>
          </a:r>
        </a:p>
      </dsp:txBody>
      <dsp:txXfrm>
        <a:off x="1576946" y="3413888"/>
        <a:ext cx="15996727" cy="136532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EE103-8BA5-4A15-A30B-33D76C4382E5}"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6DEA9-0C7B-4BA5-9892-EBA67050455C}" type="slidenum">
              <a:rPr lang="en-US" smtClean="0"/>
              <a:t>‹#›</a:t>
            </a:fld>
            <a:endParaRPr lang="en-US"/>
          </a:p>
        </p:txBody>
      </p:sp>
    </p:spTree>
    <p:extLst>
      <p:ext uri="{BB962C8B-B14F-4D97-AF65-F5344CB8AC3E}">
        <p14:creationId xmlns:p14="http://schemas.microsoft.com/office/powerpoint/2010/main" val="2530640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C284-0766-CF0D-1835-3B211D11BEC9}"/>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DC553F9B-9096-3816-9DE9-31F23881D2C0}"/>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756CF197-D758-D7E6-E747-92C09D6A3173}"/>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BBFF8E30-7ADB-3DE5-57FF-CCF4828C4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B49A7-58D2-5AEB-B96F-88A77F97F44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534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447-4351-D19C-C625-D397B2EAD0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89B9DA-4EE7-5ADC-4A56-4E33861D69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0ED41-AC99-7A7E-6147-3B7EAE1C7832}"/>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A6B8F5DE-043C-1CE6-4460-89962837E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F65D8-F2DF-8626-0A41-1722F9A9793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669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9B00C6-48CB-D41F-4CC6-A4088E8F0954}"/>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6BA300-8F7F-F743-B5D4-D0EE654790E7}"/>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AC081-580D-24CF-26E6-0F02A15BE6DE}"/>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201BE4B3-E38A-643C-9FE6-7DA5B04A3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E0A50-F45C-3C3E-941E-A33F3A1361F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862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50A08-0A9E-2257-7B32-63FE2EB9D4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C8ADA-1849-57DB-C146-950786B073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861DD-2190-A4DB-81AE-38554BE25884}"/>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F1A07D8F-E385-DE8D-BC78-B70BBE26B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FF6D9-F03E-DF95-B1EB-738F661FB1A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17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EB58-3EC4-B020-97C2-02D5F8E3291B}"/>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C03CE46B-C5BB-7AF8-F6CB-BF0906154BDC}"/>
              </a:ext>
            </a:extLst>
          </p:cNvPr>
          <p:cNvSpPr>
            <a:spLocks noGrp="1"/>
          </p:cNvSpPr>
          <p:nvPr>
            <p:ph type="body" idx="1"/>
          </p:nvPr>
        </p:nvSpPr>
        <p:spPr>
          <a:xfrm>
            <a:off x="1247775" y="6884195"/>
            <a:ext cx="15773400" cy="2250281"/>
          </a:xfrm>
        </p:spPr>
        <p:txBody>
          <a:bodyPr/>
          <a:lstStyle>
            <a:lvl1pPr marL="0" indent="0">
              <a:buNone/>
              <a:defRPr sz="3600">
                <a:solidFill>
                  <a:schemeClr val="tx1">
                    <a:tint val="82000"/>
                  </a:schemeClr>
                </a:solidFill>
              </a:defRPr>
            </a:lvl1pPr>
            <a:lvl2pPr marL="685800" indent="0">
              <a:buNone/>
              <a:defRPr sz="3000">
                <a:solidFill>
                  <a:schemeClr val="tx1">
                    <a:tint val="82000"/>
                  </a:schemeClr>
                </a:solidFill>
              </a:defRPr>
            </a:lvl2pPr>
            <a:lvl3pPr marL="1371600" indent="0">
              <a:buNone/>
              <a:defRPr sz="2700">
                <a:solidFill>
                  <a:schemeClr val="tx1">
                    <a:tint val="82000"/>
                  </a:schemeClr>
                </a:solidFill>
              </a:defRPr>
            </a:lvl3pPr>
            <a:lvl4pPr marL="2057400" indent="0">
              <a:buNone/>
              <a:defRPr sz="2400">
                <a:solidFill>
                  <a:schemeClr val="tx1">
                    <a:tint val="82000"/>
                  </a:schemeClr>
                </a:solidFill>
              </a:defRPr>
            </a:lvl4pPr>
            <a:lvl5pPr marL="2743200" indent="0">
              <a:buNone/>
              <a:defRPr sz="2400">
                <a:solidFill>
                  <a:schemeClr val="tx1">
                    <a:tint val="82000"/>
                  </a:schemeClr>
                </a:solidFill>
              </a:defRPr>
            </a:lvl5pPr>
            <a:lvl6pPr marL="3429000" indent="0">
              <a:buNone/>
              <a:defRPr sz="2400">
                <a:solidFill>
                  <a:schemeClr val="tx1">
                    <a:tint val="82000"/>
                  </a:schemeClr>
                </a:solidFill>
              </a:defRPr>
            </a:lvl6pPr>
            <a:lvl7pPr marL="4114800" indent="0">
              <a:buNone/>
              <a:defRPr sz="2400">
                <a:solidFill>
                  <a:schemeClr val="tx1">
                    <a:tint val="82000"/>
                  </a:schemeClr>
                </a:solidFill>
              </a:defRPr>
            </a:lvl7pPr>
            <a:lvl8pPr marL="4800600" indent="0">
              <a:buNone/>
              <a:defRPr sz="2400">
                <a:solidFill>
                  <a:schemeClr val="tx1">
                    <a:tint val="82000"/>
                  </a:schemeClr>
                </a:solidFill>
              </a:defRPr>
            </a:lvl8pPr>
            <a:lvl9pPr marL="5486400" indent="0">
              <a:buNone/>
              <a:defRPr sz="24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AD7ABF-6974-1A20-D7B2-36A0C906A01B}"/>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6E68C988-747B-4663-859D-FC9877265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2DD58-C0FF-4EAA-CC38-48AC6681A4C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194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489F-C6B2-B606-74D8-D152AB823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ACB14-6CD3-D305-190D-589A1FD6C3DF}"/>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BC7CD1-C277-46AC-6E86-27FF0664110A}"/>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8392B4-5BF1-EA3A-29BC-3E50D9C4D7A9}"/>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a:extLst>
              <a:ext uri="{FF2B5EF4-FFF2-40B4-BE49-F238E27FC236}">
                <a16:creationId xmlns:a16="http://schemas.microsoft.com/office/drawing/2014/main" id="{9FD6CCBC-1D75-A64D-18ED-089CF7C5B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47922-A8FF-C920-C4D5-8CC550D1245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8555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971F-D2E1-16C2-AC73-34B40C222581}"/>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6B758C-2F19-CE58-C456-6C73F27440A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2365133B-D6D4-2F4F-9AF5-3DB719F8E046}"/>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E3F8E-E025-B0CB-6848-ED04887C3AE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397DD30-86CD-AC21-3A82-2686E760424C}"/>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F4961-0EED-11DA-F9F3-F22BA0035EF4}"/>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8" name="Footer Placeholder 7">
            <a:extLst>
              <a:ext uri="{FF2B5EF4-FFF2-40B4-BE49-F238E27FC236}">
                <a16:creationId xmlns:a16="http://schemas.microsoft.com/office/drawing/2014/main" id="{A63163A9-7817-5CFE-AFB2-4E01C3DD9A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56BEC1-1973-E2B1-DF1D-61AB01B0B8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766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30B0-7CA8-4876-0094-60178213E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288E98-50F7-B924-D799-5056BFF2CF7B}"/>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4" name="Footer Placeholder 3">
            <a:extLst>
              <a:ext uri="{FF2B5EF4-FFF2-40B4-BE49-F238E27FC236}">
                <a16:creationId xmlns:a16="http://schemas.microsoft.com/office/drawing/2014/main" id="{A1734984-CD7E-15D8-1010-EF200E14FB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56E505-D29C-6E6B-1BB0-AE84CD469F9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2739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00CE6A-EC9B-CC0A-9CF7-BFE84725A218}"/>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3" name="Footer Placeholder 2">
            <a:extLst>
              <a:ext uri="{FF2B5EF4-FFF2-40B4-BE49-F238E27FC236}">
                <a16:creationId xmlns:a16="http://schemas.microsoft.com/office/drawing/2014/main" id="{B7407D60-9CFE-BB5E-C781-B66F4995F8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EFAE8F-0429-AC28-A468-58A9D59191D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857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C0CF5-9E26-A968-A62B-ACD16E69489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375B0FAD-D55D-FACE-29BD-EEBB946123E1}"/>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42CFB4-D694-FE7C-C479-AD26EB16BC8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77125D1-B321-21EE-E660-8DAE099770F8}"/>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a:extLst>
              <a:ext uri="{FF2B5EF4-FFF2-40B4-BE49-F238E27FC236}">
                <a16:creationId xmlns:a16="http://schemas.microsoft.com/office/drawing/2014/main" id="{B6E2EDE8-454C-99A4-4C16-5ED10BBC7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20720-56CE-BB25-B7C6-6706586B8DD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836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84FDF-3598-A88F-57FD-C48436AC919A}"/>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DF08FB0A-42A6-5064-8E9C-BD25065BFBD9}"/>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D4E29A3E-5C07-B6D1-3299-5AB2C8DFB5E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7E877352-3244-32E1-A55B-7CA40C7EC195}"/>
              </a:ext>
            </a:extLst>
          </p:cNvPr>
          <p:cNvSpPr>
            <a:spLocks noGrp="1"/>
          </p:cNvSpPr>
          <p:nvPr>
            <p:ph type="dt" sz="half" idx="10"/>
          </p:nvPr>
        </p:nvSpPr>
        <p:spPr/>
        <p:txBody>
          <a:bodyPr/>
          <a:lstStyle/>
          <a:p>
            <a:fld id="{1D8BD707-D9CF-40AE-B4C6-C98DA3205C09}" type="datetimeFigureOut">
              <a:rPr lang="en-US" smtClean="0"/>
              <a:pPr/>
              <a:t>3/29/2024</a:t>
            </a:fld>
            <a:endParaRPr lang="en-US"/>
          </a:p>
        </p:txBody>
      </p:sp>
      <p:sp>
        <p:nvSpPr>
          <p:cNvPr id="6" name="Footer Placeholder 5">
            <a:extLst>
              <a:ext uri="{FF2B5EF4-FFF2-40B4-BE49-F238E27FC236}">
                <a16:creationId xmlns:a16="http://schemas.microsoft.com/office/drawing/2014/main" id="{7FB0F1BF-5B0D-CF2C-FB65-E17892490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7C5BB-C4A8-DE5D-62E0-1298D2E75FB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9126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DA950B-FD4D-2F1A-3679-6E427E2E7DE7}"/>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2F747-AB59-9885-6D63-A86A791429F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D99A1-7BFB-799D-B2EE-1ED76C036AA1}"/>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1D8BD707-D9CF-40AE-B4C6-C98DA3205C09}" type="datetimeFigureOut">
              <a:rPr lang="en-US" smtClean="0"/>
              <a:pPr/>
              <a:t>3/29/2024</a:t>
            </a:fld>
            <a:endParaRPr lang="en-US"/>
          </a:p>
        </p:txBody>
      </p:sp>
      <p:sp>
        <p:nvSpPr>
          <p:cNvPr id="5" name="Footer Placeholder 4">
            <a:extLst>
              <a:ext uri="{FF2B5EF4-FFF2-40B4-BE49-F238E27FC236}">
                <a16:creationId xmlns:a16="http://schemas.microsoft.com/office/drawing/2014/main" id="{5B9B048B-C5CF-A736-8641-A89D80BA2C0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A9BDEF1-BFD7-125D-71F6-FE63D9664789}"/>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724365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researchgate.net/publication/349106728_ViLT_Vision-and-Language_Transformer_Without_Convolution_or_Region_Supervisio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1056">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5CBDFE3-37E2-4387-C819-E671C179EBF7}"/>
              </a:ext>
            </a:extLst>
          </p:cNvPr>
          <p:cNvSpPr txBox="1"/>
          <p:nvPr/>
        </p:nvSpPr>
        <p:spPr>
          <a:xfrm>
            <a:off x="1769364" y="1745772"/>
            <a:ext cx="14744700" cy="2494574"/>
          </a:xfrm>
          <a:prstGeom prst="rect">
            <a:avLst/>
          </a:prstGeom>
        </p:spPr>
        <p:txBody>
          <a:bodyPr vert="horz" lIns="91440" tIns="45720" rIns="91440" bIns="45720" rtlCol="0" anchor="b">
            <a:normAutofit/>
          </a:bodyPr>
          <a:lstStyle/>
          <a:p>
            <a:pPr marL="1172845" marR="267970" indent="0" algn="ctr">
              <a:lnSpc>
                <a:spcPct val="90000"/>
              </a:lnSpc>
              <a:spcBef>
                <a:spcPct val="0"/>
              </a:spcBef>
              <a:spcAft>
                <a:spcPts val="4600"/>
              </a:spcAft>
            </a:pPr>
            <a:r>
              <a:rPr lang="en-US" sz="2800" b="1" kern="1200" dirty="0">
                <a:solidFill>
                  <a:schemeClr val="tx2"/>
                </a:solidFill>
                <a:effectLst/>
                <a:latin typeface="+mj-lt"/>
                <a:ea typeface="+mj-ea"/>
                <a:cs typeface="+mj-cs"/>
              </a:rPr>
              <a:t>“Enhancing Visual Question Answering with Beam Search in Transformer Models”. </a:t>
            </a:r>
            <a:endParaRPr lang="en-US" sz="2800" kern="1200" dirty="0">
              <a:solidFill>
                <a:schemeClr val="tx2"/>
              </a:solidFill>
              <a:effectLst/>
              <a:latin typeface="+mj-lt"/>
              <a:ea typeface="+mj-ea"/>
              <a:cs typeface="+mj-cs"/>
            </a:endParaRPr>
          </a:p>
          <a:p>
            <a:pPr marL="872490" marR="0" indent="-6350" algn="ctr">
              <a:lnSpc>
                <a:spcPct val="90000"/>
              </a:lnSpc>
              <a:spcBef>
                <a:spcPct val="0"/>
              </a:spcBef>
              <a:spcAft>
                <a:spcPts val="1100"/>
              </a:spcAft>
            </a:pPr>
            <a:r>
              <a:rPr lang="en-US" sz="2800" b="1" kern="1200" dirty="0">
                <a:solidFill>
                  <a:schemeClr val="tx2"/>
                </a:solidFill>
                <a:effectLst/>
                <a:latin typeface="+mj-lt"/>
                <a:ea typeface="+mj-ea"/>
                <a:cs typeface="+mj-cs"/>
              </a:rPr>
              <a:t>By Pavitra Arora</a:t>
            </a:r>
          </a:p>
          <a:p>
            <a:pPr marL="872490" marR="0" indent="-6350" algn="ctr">
              <a:lnSpc>
                <a:spcPct val="90000"/>
              </a:lnSpc>
              <a:spcBef>
                <a:spcPct val="0"/>
              </a:spcBef>
              <a:spcAft>
                <a:spcPts val="1100"/>
              </a:spcAft>
            </a:pPr>
            <a:r>
              <a:rPr lang="en-US" sz="2800" kern="1200" dirty="0">
                <a:solidFill>
                  <a:schemeClr val="tx2"/>
                </a:solidFill>
                <a:effectLst/>
                <a:latin typeface="+mj-lt"/>
                <a:ea typeface="+mj-ea"/>
                <a:cs typeface="+mj-cs"/>
              </a:rPr>
              <a:t>209302052</a:t>
            </a:r>
          </a:p>
          <a:p>
            <a:pPr algn="ctr">
              <a:lnSpc>
                <a:spcPct val="90000"/>
              </a:lnSpc>
              <a:spcBef>
                <a:spcPct val="0"/>
              </a:spcBef>
            </a:pPr>
            <a:endParaRPr lang="en-US" sz="2200" kern="1200" dirty="0">
              <a:solidFill>
                <a:schemeClr val="tx2"/>
              </a:solidFill>
              <a:latin typeface="+mj-lt"/>
              <a:ea typeface="+mj-ea"/>
              <a:cs typeface="+mj-cs"/>
            </a:endParaRPr>
          </a:p>
        </p:txBody>
      </p:sp>
      <p:grpSp>
        <p:nvGrpSpPr>
          <p:cNvPr id="1058" name="Group 1057">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1"/>
            <a:ext cx="5043104" cy="3784270"/>
            <a:chOff x="-305" y="-1"/>
            <a:chExt cx="3832880" cy="2876136"/>
          </a:xfrm>
        </p:grpSpPr>
        <p:sp>
          <p:nvSpPr>
            <p:cNvPr id="1059" name="Freeform: Shape 1058">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Freeform: Shape 1059">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1" name="Freeform: Shape 1060">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0" name="Freeform: Shape 1049">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Shodhganga@INFLIBNET: Manipal University Jaipur">
            <a:extLst>
              <a:ext uri="{FF2B5EF4-FFF2-40B4-BE49-F238E27FC236}">
                <a16:creationId xmlns:a16="http://schemas.microsoft.com/office/drawing/2014/main" id="{EC3B8F8C-6418-D636-47FB-A8B8655DBA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5694" y="-1"/>
            <a:ext cx="7432040" cy="1876590"/>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5279056" y="7278056"/>
            <a:ext cx="3227505" cy="2790384"/>
            <a:chOff x="-305" y="-4155"/>
            <a:chExt cx="2514948" cy="2174333"/>
          </a:xfrm>
        </p:grpSpPr>
        <p:sp>
          <p:nvSpPr>
            <p:cNvPr id="1053" name="Freeform: Shape 1052">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Freeform: Shape 1053">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Freeform: Shape 1054">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56" name="Freeform: Shape 1055">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063" name="TextBox 5">
            <a:extLst>
              <a:ext uri="{FF2B5EF4-FFF2-40B4-BE49-F238E27FC236}">
                <a16:creationId xmlns:a16="http://schemas.microsoft.com/office/drawing/2014/main" id="{9E62E117-E28F-5022-5424-5EE95A9C3BF3}"/>
              </a:ext>
            </a:extLst>
          </p:cNvPr>
          <p:cNvGraphicFramePr/>
          <p:nvPr/>
        </p:nvGraphicFramePr>
        <p:xfrm>
          <a:off x="3200400" y="4076701"/>
          <a:ext cx="12582477" cy="3209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5604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Literature Review Paper</a:t>
            </a:r>
          </a:p>
        </p:txBody>
      </p:sp>
      <p:sp>
        <p:nvSpPr>
          <p:cNvPr id="6" name="TextBox 6"/>
          <p:cNvSpPr txBox="1"/>
          <p:nvPr/>
        </p:nvSpPr>
        <p:spPr>
          <a:xfrm>
            <a:off x="919801" y="2554817"/>
            <a:ext cx="16817674" cy="1800225"/>
          </a:xfrm>
          <a:prstGeom prst="rect">
            <a:avLst/>
          </a:prstGeom>
        </p:spPr>
        <p:txBody>
          <a:bodyPr lIns="0" tIns="0" rIns="0" bIns="0" rtlCol="0" anchor="t">
            <a:spAutoFit/>
          </a:bodyPr>
          <a:lstStyle/>
          <a:p>
            <a:pPr algn="ctr">
              <a:lnSpc>
                <a:spcPts val="4800"/>
              </a:lnSpc>
            </a:pPr>
            <a:r>
              <a:rPr lang="en-US" sz="3000" u="sng" spc="-44">
                <a:solidFill>
                  <a:srgbClr val="000000"/>
                </a:solidFill>
                <a:latin typeface="Poppins Medium"/>
                <a:hlinkClick r:id="rId2" tooltip="https://www.researchgate.net/publication/349106728_ViLT_Vision-and-Language_Transformer_Without_Convolution_or_Region_Supervision"/>
              </a:rPr>
              <a:t>Bottom-Up and Top-Down Attention for Image Captioning</a:t>
            </a:r>
          </a:p>
          <a:p>
            <a:pPr algn="ctr">
              <a:lnSpc>
                <a:spcPts val="4800"/>
              </a:lnSpc>
            </a:pPr>
            <a:r>
              <a:rPr lang="en-US" sz="3000" u="sng" spc="-44">
                <a:solidFill>
                  <a:srgbClr val="000000"/>
                </a:solidFill>
                <a:latin typeface="Poppins Medium"/>
                <a:hlinkClick r:id="rId2" tooltip="https://www.researchgate.net/publication/349106728_ViLT_Vision-and-Language_Transformer_Without_Convolution_or_Region_Supervision"/>
              </a:rPr>
              <a:t>and Visual Question Answering</a:t>
            </a:r>
            <a:r>
              <a:rPr lang="en-US" sz="3000" spc="-44">
                <a:solidFill>
                  <a:srgbClr val="000000"/>
                </a:solidFill>
                <a:latin typeface="Poppins Medium"/>
              </a:rPr>
              <a:t>[2]</a:t>
            </a:r>
          </a:p>
          <a:p>
            <a:pPr algn="ctr">
              <a:lnSpc>
                <a:spcPts val="4800"/>
              </a:lnSpc>
              <a:spcBef>
                <a:spcPct val="0"/>
              </a:spcBef>
            </a:pPr>
            <a:endParaRPr lang="en-US" sz="3000" spc="-44">
              <a:solidFill>
                <a:srgbClr val="000000"/>
              </a:solidFill>
              <a:latin typeface="Poppins Medium"/>
            </a:endParaRPr>
          </a:p>
        </p:txBody>
      </p:sp>
      <p:sp>
        <p:nvSpPr>
          <p:cNvPr id="7" name="TextBox 7"/>
          <p:cNvSpPr txBox="1"/>
          <p:nvPr/>
        </p:nvSpPr>
        <p:spPr>
          <a:xfrm>
            <a:off x="1289110" y="4002617"/>
            <a:ext cx="15629037" cy="5810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Accuracy : 72.76% on NLVR2 Dataset</a:t>
            </a:r>
          </a:p>
        </p:txBody>
      </p:sp>
      <p:sp>
        <p:nvSpPr>
          <p:cNvPr id="8" name="TextBox 8"/>
          <p:cNvSpPr txBox="1"/>
          <p:nvPr/>
        </p:nvSpPr>
        <p:spPr>
          <a:xfrm>
            <a:off x="369276" y="5221670"/>
            <a:ext cx="17918724" cy="4190680"/>
          </a:xfrm>
          <a:prstGeom prst="rect">
            <a:avLst/>
          </a:prstGeom>
        </p:spPr>
        <p:txBody>
          <a:bodyPr lIns="0" tIns="0" rIns="0" bIns="0" rtlCol="0" anchor="t">
            <a:spAutoFit/>
          </a:bodyPr>
          <a:lstStyle/>
          <a:p>
            <a:pPr algn="ctr">
              <a:lnSpc>
                <a:spcPts val="4755"/>
              </a:lnSpc>
            </a:pPr>
            <a:r>
              <a:rPr lang="en-US" sz="2971" spc="-44">
                <a:solidFill>
                  <a:srgbClr val="000000"/>
                </a:solidFill>
                <a:latin typeface="Poppins Medium"/>
              </a:rPr>
              <a:t>The research paper titled "Bottom-Up and Top-Down Attention for Image Captioning and Visual Question Answering" proposes a combined attention mechanism for image captioning and visual question answering tasks</a:t>
            </a:r>
          </a:p>
          <a:p>
            <a:pPr algn="ctr">
              <a:lnSpc>
                <a:spcPts val="4755"/>
              </a:lnSpc>
            </a:pPr>
            <a:r>
              <a:rPr lang="en-US" sz="2971" spc="-44">
                <a:solidFill>
                  <a:srgbClr val="000000"/>
                </a:solidFill>
                <a:latin typeface="Poppins Medium"/>
              </a:rPr>
              <a:t>. The authors introduce a method that allows attention to be calculated at both the bottom-up and top-down levels, enabling a more comprehensive understanding of images and better performance in these tasks.</a:t>
            </a:r>
          </a:p>
          <a:p>
            <a:pPr algn="ctr">
              <a:lnSpc>
                <a:spcPts val="4755"/>
              </a:lnSpc>
              <a:spcBef>
                <a:spcPct val="0"/>
              </a:spcBef>
            </a:pPr>
            <a:endParaRPr lang="en-US" sz="2971" spc="-44">
              <a:solidFill>
                <a:srgbClr val="000000"/>
              </a:solidFill>
              <a:latin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WORKING OF MODEL</a:t>
            </a:r>
          </a:p>
        </p:txBody>
      </p:sp>
      <p:sp>
        <p:nvSpPr>
          <p:cNvPr id="6" name="Freeform 6"/>
          <p:cNvSpPr/>
          <p:nvPr/>
        </p:nvSpPr>
        <p:spPr>
          <a:xfrm>
            <a:off x="3726961" y="2148168"/>
            <a:ext cx="10229037" cy="7005341"/>
          </a:xfrm>
          <a:custGeom>
            <a:avLst/>
            <a:gdLst/>
            <a:ahLst/>
            <a:cxnLst/>
            <a:rect l="l" t="t" r="r" b="b"/>
            <a:pathLst>
              <a:path w="10229037" h="7005341">
                <a:moveTo>
                  <a:pt x="0" y="0"/>
                </a:moveTo>
                <a:lnTo>
                  <a:pt x="10229037" y="0"/>
                </a:lnTo>
                <a:lnTo>
                  <a:pt x="10229037" y="7005341"/>
                </a:lnTo>
                <a:lnTo>
                  <a:pt x="0" y="700534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6" name="TextBox 6"/>
          <p:cNvSpPr txBox="1"/>
          <p:nvPr/>
        </p:nvSpPr>
        <p:spPr>
          <a:xfrm>
            <a:off x="1028700" y="3876675"/>
            <a:ext cx="16230600" cy="24098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Our methodology for implementing Visual Question Answering (VQA) using the Vilt-B32-MLM model on the Microsoft Common Objects in Context (MS COCO) dataset comprises a series of well-defined steps that encompass data preparation, data processing, model architecture, and training strategies.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graphicFrame>
        <p:nvGraphicFramePr>
          <p:cNvPr id="8" name="TextBox 6">
            <a:extLst>
              <a:ext uri="{FF2B5EF4-FFF2-40B4-BE49-F238E27FC236}">
                <a16:creationId xmlns:a16="http://schemas.microsoft.com/office/drawing/2014/main" id="{6E0971DB-C38A-71AB-8ECF-43F7A2E1C201}"/>
              </a:ext>
            </a:extLst>
          </p:cNvPr>
          <p:cNvGraphicFramePr/>
          <p:nvPr/>
        </p:nvGraphicFramePr>
        <p:xfrm>
          <a:off x="784187" y="1896896"/>
          <a:ext cx="17259300" cy="4238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7" name="Freeform 7"/>
          <p:cNvSpPr/>
          <p:nvPr/>
        </p:nvSpPr>
        <p:spPr>
          <a:xfrm>
            <a:off x="6399607" y="6929771"/>
            <a:ext cx="5979468" cy="2785729"/>
          </a:xfrm>
          <a:custGeom>
            <a:avLst/>
            <a:gdLst/>
            <a:ahLst/>
            <a:cxnLst/>
            <a:rect l="l" t="t" r="r" b="b"/>
            <a:pathLst>
              <a:path w="5979468" h="2785729">
                <a:moveTo>
                  <a:pt x="0" y="0"/>
                </a:moveTo>
                <a:lnTo>
                  <a:pt x="5979468" y="0"/>
                </a:lnTo>
                <a:lnTo>
                  <a:pt x="5979468" y="2785729"/>
                </a:lnTo>
                <a:lnTo>
                  <a:pt x="0" y="2785729"/>
                </a:lnTo>
                <a:lnTo>
                  <a:pt x="0" y="0"/>
                </a:lnTo>
                <a:close/>
              </a:path>
            </a:pathLst>
          </a:custGeom>
          <a:blipFill>
            <a:blip r:embed="rId2"/>
            <a:stretch>
              <a:fillRect/>
            </a:stretch>
          </a:blipFill>
        </p:spPr>
        <p:txBody>
          <a:bodyPr/>
          <a:lstStyle/>
          <a:p>
            <a:endParaRPr lang="en-US"/>
          </a:p>
        </p:txBody>
      </p:sp>
      <p:graphicFrame>
        <p:nvGraphicFramePr>
          <p:cNvPr id="9" name="TextBox 6">
            <a:extLst>
              <a:ext uri="{FF2B5EF4-FFF2-40B4-BE49-F238E27FC236}">
                <a16:creationId xmlns:a16="http://schemas.microsoft.com/office/drawing/2014/main" id="{B49661C5-5634-7794-B146-7167F04B85C3}"/>
              </a:ext>
            </a:extLst>
          </p:cNvPr>
          <p:cNvGraphicFramePr/>
          <p:nvPr/>
        </p:nvGraphicFramePr>
        <p:xfrm>
          <a:off x="1028700" y="1909128"/>
          <a:ext cx="17259300" cy="4848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7" name="Freeform 7"/>
          <p:cNvSpPr/>
          <p:nvPr/>
        </p:nvSpPr>
        <p:spPr>
          <a:xfrm>
            <a:off x="5852068" y="6130002"/>
            <a:ext cx="6178059" cy="3912485"/>
          </a:xfrm>
          <a:custGeom>
            <a:avLst/>
            <a:gdLst/>
            <a:ahLst/>
            <a:cxnLst/>
            <a:rect l="l" t="t" r="r" b="b"/>
            <a:pathLst>
              <a:path w="6178059" h="3912485">
                <a:moveTo>
                  <a:pt x="0" y="0"/>
                </a:moveTo>
                <a:lnTo>
                  <a:pt x="6178059" y="0"/>
                </a:lnTo>
                <a:lnTo>
                  <a:pt x="6178059" y="3912485"/>
                </a:lnTo>
                <a:lnTo>
                  <a:pt x="0" y="3912485"/>
                </a:lnTo>
                <a:lnTo>
                  <a:pt x="0" y="0"/>
                </a:lnTo>
                <a:close/>
              </a:path>
            </a:pathLst>
          </a:custGeom>
          <a:blipFill>
            <a:blip r:embed="rId2"/>
            <a:stretch>
              <a:fillRect t="-13320" b="-13320"/>
            </a:stretch>
          </a:blipFill>
        </p:spPr>
        <p:txBody>
          <a:bodyPr/>
          <a:lstStyle/>
          <a:p>
            <a:endParaRPr lang="en-US"/>
          </a:p>
        </p:txBody>
      </p:sp>
      <p:graphicFrame>
        <p:nvGraphicFramePr>
          <p:cNvPr id="11" name="TextBox 6">
            <a:extLst>
              <a:ext uri="{FF2B5EF4-FFF2-40B4-BE49-F238E27FC236}">
                <a16:creationId xmlns:a16="http://schemas.microsoft.com/office/drawing/2014/main" id="{0AFD502B-266C-AD08-51C0-13ED6DEF541A}"/>
              </a:ext>
            </a:extLst>
          </p:cNvPr>
          <p:cNvGraphicFramePr/>
          <p:nvPr/>
        </p:nvGraphicFramePr>
        <p:xfrm>
          <a:off x="714326" y="2325636"/>
          <a:ext cx="17259300" cy="4238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6" name="TextBox 6"/>
          <p:cNvSpPr txBox="1"/>
          <p:nvPr/>
        </p:nvSpPr>
        <p:spPr>
          <a:xfrm>
            <a:off x="714326" y="2325636"/>
            <a:ext cx="17573674" cy="3019425"/>
          </a:xfrm>
          <a:prstGeom prst="rect">
            <a:avLst/>
          </a:prstGeom>
        </p:spPr>
        <p:txBody>
          <a:bodyPr lIns="0" tIns="0" rIns="0" bIns="0" rtlCol="0" anchor="t">
            <a:spAutoFit/>
          </a:bodyPr>
          <a:lstStyle/>
          <a:p>
            <a:pPr algn="just">
              <a:lnSpc>
                <a:spcPts val="4800"/>
              </a:lnSpc>
            </a:pPr>
            <a:r>
              <a:rPr lang="en-US" sz="3000" spc="-44">
                <a:solidFill>
                  <a:srgbClr val="000000"/>
                </a:solidFill>
                <a:latin typeface="Poppins Medium"/>
              </a:rPr>
              <a:t>2). Data Preprocessing:</a:t>
            </a:r>
          </a:p>
          <a:p>
            <a:pPr algn="just">
              <a:lnSpc>
                <a:spcPts val="4800"/>
              </a:lnSpc>
            </a:pPr>
            <a:r>
              <a:rPr lang="en-US" sz="3000" spc="-44">
                <a:solidFill>
                  <a:srgbClr val="000000"/>
                </a:solidFill>
                <a:latin typeface="Poppins Medium"/>
              </a:rPr>
              <a:t>c). Data Splitting: Data preparation also encompasses the division of the dataset into appropriate subsets. This involves the creation of training, val?idation, and test sets. Each subset serves a distinct purpose in the VQA pipeline.</a:t>
            </a:r>
          </a:p>
          <a:p>
            <a:pPr algn="just">
              <a:lnSpc>
                <a:spcPts val="4800"/>
              </a:lnSpc>
              <a:spcBef>
                <a:spcPct val="0"/>
              </a:spcBef>
            </a:pPr>
            <a:endParaRPr lang="en-US" sz="3000" spc="-44">
              <a:solidFill>
                <a:srgbClr val="000000"/>
              </a:solidFill>
              <a:latin typeface="Poppins Medium"/>
            </a:endParaRPr>
          </a:p>
        </p:txBody>
      </p:sp>
      <p:sp>
        <p:nvSpPr>
          <p:cNvPr id="7" name="Freeform 7"/>
          <p:cNvSpPr/>
          <p:nvPr/>
        </p:nvSpPr>
        <p:spPr>
          <a:xfrm>
            <a:off x="4277228" y="4745156"/>
            <a:ext cx="10060976" cy="5325115"/>
          </a:xfrm>
          <a:custGeom>
            <a:avLst/>
            <a:gdLst/>
            <a:ahLst/>
            <a:cxnLst/>
            <a:rect l="l" t="t" r="r" b="b"/>
            <a:pathLst>
              <a:path w="10060976" h="5325115">
                <a:moveTo>
                  <a:pt x="0" y="0"/>
                </a:moveTo>
                <a:lnTo>
                  <a:pt x="10060975" y="0"/>
                </a:lnTo>
                <a:lnTo>
                  <a:pt x="10060975" y="5325115"/>
                </a:lnTo>
                <a:lnTo>
                  <a:pt x="0" y="532511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7" name="Freeform 7"/>
          <p:cNvSpPr/>
          <p:nvPr/>
        </p:nvSpPr>
        <p:spPr>
          <a:xfrm>
            <a:off x="3915161" y="5844839"/>
            <a:ext cx="11459438" cy="4442161"/>
          </a:xfrm>
          <a:custGeom>
            <a:avLst/>
            <a:gdLst/>
            <a:ahLst/>
            <a:cxnLst/>
            <a:rect l="l" t="t" r="r" b="b"/>
            <a:pathLst>
              <a:path w="11459438" h="4442161">
                <a:moveTo>
                  <a:pt x="0" y="0"/>
                </a:moveTo>
                <a:lnTo>
                  <a:pt x="11459438" y="0"/>
                </a:lnTo>
                <a:lnTo>
                  <a:pt x="11459438" y="4442161"/>
                </a:lnTo>
                <a:lnTo>
                  <a:pt x="0" y="4442161"/>
                </a:lnTo>
                <a:lnTo>
                  <a:pt x="0" y="0"/>
                </a:lnTo>
                <a:close/>
              </a:path>
            </a:pathLst>
          </a:custGeom>
          <a:blipFill>
            <a:blip r:embed="rId2"/>
            <a:stretch>
              <a:fillRect t="-22710"/>
            </a:stretch>
          </a:blipFill>
        </p:spPr>
        <p:txBody>
          <a:bodyPr/>
          <a:lstStyle/>
          <a:p>
            <a:endParaRPr lang="en-US"/>
          </a:p>
        </p:txBody>
      </p:sp>
      <p:graphicFrame>
        <p:nvGraphicFramePr>
          <p:cNvPr id="9" name="TextBox 6">
            <a:extLst>
              <a:ext uri="{FF2B5EF4-FFF2-40B4-BE49-F238E27FC236}">
                <a16:creationId xmlns:a16="http://schemas.microsoft.com/office/drawing/2014/main" id="{EEDAFFB8-069B-70A0-5FE5-43446A9D7919}"/>
              </a:ext>
            </a:extLst>
          </p:cNvPr>
          <p:cNvGraphicFramePr/>
          <p:nvPr/>
        </p:nvGraphicFramePr>
        <p:xfrm>
          <a:off x="714326" y="2046192"/>
          <a:ext cx="17573674" cy="4238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7" name="Freeform 7"/>
          <p:cNvSpPr/>
          <p:nvPr/>
        </p:nvSpPr>
        <p:spPr>
          <a:xfrm>
            <a:off x="4690074" y="5926424"/>
            <a:ext cx="8183174" cy="4025262"/>
          </a:xfrm>
          <a:custGeom>
            <a:avLst/>
            <a:gdLst/>
            <a:ahLst/>
            <a:cxnLst/>
            <a:rect l="l" t="t" r="r" b="b"/>
            <a:pathLst>
              <a:path w="8183174" h="4025262">
                <a:moveTo>
                  <a:pt x="0" y="0"/>
                </a:moveTo>
                <a:lnTo>
                  <a:pt x="8183174" y="0"/>
                </a:lnTo>
                <a:lnTo>
                  <a:pt x="8183174" y="4025261"/>
                </a:lnTo>
                <a:lnTo>
                  <a:pt x="0" y="4025261"/>
                </a:lnTo>
                <a:lnTo>
                  <a:pt x="0" y="0"/>
                </a:lnTo>
                <a:close/>
              </a:path>
            </a:pathLst>
          </a:custGeom>
          <a:blipFill>
            <a:blip r:embed="rId2"/>
            <a:stretch>
              <a:fillRect/>
            </a:stretch>
          </a:blipFill>
        </p:spPr>
        <p:txBody>
          <a:bodyPr/>
          <a:lstStyle/>
          <a:p>
            <a:endParaRPr lang="en-US"/>
          </a:p>
        </p:txBody>
      </p:sp>
      <p:graphicFrame>
        <p:nvGraphicFramePr>
          <p:cNvPr id="9" name="TextBox 6">
            <a:extLst>
              <a:ext uri="{FF2B5EF4-FFF2-40B4-BE49-F238E27FC236}">
                <a16:creationId xmlns:a16="http://schemas.microsoft.com/office/drawing/2014/main" id="{A085FE17-CC21-AF5F-E4EC-73A7CFD697FE}"/>
              </a:ext>
            </a:extLst>
          </p:cNvPr>
          <p:cNvGraphicFramePr/>
          <p:nvPr/>
        </p:nvGraphicFramePr>
        <p:xfrm>
          <a:off x="714326" y="2046192"/>
          <a:ext cx="17573674" cy="4238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PIPELINE</a:t>
            </a:r>
          </a:p>
        </p:txBody>
      </p:sp>
      <p:sp>
        <p:nvSpPr>
          <p:cNvPr id="6" name="Freeform 6"/>
          <p:cNvSpPr/>
          <p:nvPr/>
        </p:nvSpPr>
        <p:spPr>
          <a:xfrm>
            <a:off x="4805496" y="1119376"/>
            <a:ext cx="8190008" cy="8596124"/>
          </a:xfrm>
          <a:custGeom>
            <a:avLst/>
            <a:gdLst/>
            <a:ahLst/>
            <a:cxnLst/>
            <a:rect l="l" t="t" r="r" b="b"/>
            <a:pathLst>
              <a:path w="8190008" h="8596124">
                <a:moveTo>
                  <a:pt x="0" y="0"/>
                </a:moveTo>
                <a:lnTo>
                  <a:pt x="8190008" y="0"/>
                </a:lnTo>
                <a:lnTo>
                  <a:pt x="8190008" y="8596124"/>
                </a:lnTo>
                <a:lnTo>
                  <a:pt x="0" y="859612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7825535" cy="5992166"/>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267750D2-3C6D-CCFB-3C6E-F48197FBC4E2}"/>
              </a:ext>
            </a:extLst>
          </p:cNvPr>
          <p:cNvSpPr txBox="1"/>
          <p:nvPr/>
        </p:nvSpPr>
        <p:spPr>
          <a:xfrm>
            <a:off x="1257300" y="1010655"/>
            <a:ext cx="4830493" cy="304084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kern="1200">
                <a:solidFill>
                  <a:srgbClr val="FFFFFF"/>
                </a:solidFill>
                <a:latin typeface="+mj-lt"/>
                <a:ea typeface="+mj-ea"/>
                <a:cs typeface="+mj-cs"/>
              </a:rPr>
              <a:t>Table of contents</a:t>
            </a:r>
          </a:p>
        </p:txBody>
      </p:sp>
      <p:graphicFrame>
        <p:nvGraphicFramePr>
          <p:cNvPr id="22" name="TextBox 2">
            <a:extLst>
              <a:ext uri="{FF2B5EF4-FFF2-40B4-BE49-F238E27FC236}">
                <a16:creationId xmlns:a16="http://schemas.microsoft.com/office/drawing/2014/main" id="{79494CFE-39FD-B1D6-B09C-49B6C75AD69A}"/>
              </a:ext>
            </a:extLst>
          </p:cNvPr>
          <p:cNvGraphicFramePr/>
          <p:nvPr>
            <p:extLst>
              <p:ext uri="{D42A27DB-BD31-4B8C-83A1-F6EECF244321}">
                <p14:modId xmlns:p14="http://schemas.microsoft.com/office/powerpoint/2010/main" val="2361037585"/>
              </p:ext>
            </p:extLst>
          </p:nvPr>
        </p:nvGraphicFramePr>
        <p:xfrm>
          <a:off x="8314008" y="812409"/>
          <a:ext cx="8716692" cy="851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761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4" name="TextBox 4"/>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a:t>
            </a:r>
          </a:p>
        </p:txBody>
      </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graphicFrame>
        <p:nvGraphicFramePr>
          <p:cNvPr id="8" name="TextBox 6">
            <a:extLst>
              <a:ext uri="{FF2B5EF4-FFF2-40B4-BE49-F238E27FC236}">
                <a16:creationId xmlns:a16="http://schemas.microsoft.com/office/drawing/2014/main" id="{E9CA8FDE-45EF-6F04-59BA-267B1AB10BA6}"/>
              </a:ext>
            </a:extLst>
          </p:cNvPr>
          <p:cNvGraphicFramePr/>
          <p:nvPr/>
        </p:nvGraphicFramePr>
        <p:xfrm>
          <a:off x="714326" y="2055717"/>
          <a:ext cx="17354557" cy="7789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7" name="Freeform 7"/>
          <p:cNvSpPr/>
          <p:nvPr/>
        </p:nvSpPr>
        <p:spPr>
          <a:xfrm>
            <a:off x="3623776" y="7200900"/>
            <a:ext cx="11255200" cy="2895600"/>
          </a:xfrm>
          <a:custGeom>
            <a:avLst/>
            <a:gdLst/>
            <a:ahLst/>
            <a:cxnLst/>
            <a:rect l="l" t="t" r="r" b="b"/>
            <a:pathLst>
              <a:path w="11255200" h="4033113">
                <a:moveTo>
                  <a:pt x="0" y="0"/>
                </a:moveTo>
                <a:lnTo>
                  <a:pt x="11255201" y="0"/>
                </a:lnTo>
                <a:lnTo>
                  <a:pt x="11255201" y="4033113"/>
                </a:lnTo>
                <a:lnTo>
                  <a:pt x="0" y="4033113"/>
                </a:lnTo>
                <a:lnTo>
                  <a:pt x="0" y="0"/>
                </a:lnTo>
                <a:close/>
              </a:path>
            </a:pathLst>
          </a:custGeom>
          <a:blipFill>
            <a:blip r:embed="rId2"/>
            <a:stretch>
              <a:fillRect/>
            </a:stretch>
          </a:blipFill>
        </p:spPr>
        <p:txBody>
          <a:bodyPr/>
          <a:lstStyle/>
          <a:p>
            <a:endParaRPr lang="en-US"/>
          </a:p>
        </p:txBody>
      </p:sp>
      <p:graphicFrame>
        <p:nvGraphicFramePr>
          <p:cNvPr id="9" name="TextBox 6">
            <a:extLst>
              <a:ext uri="{FF2B5EF4-FFF2-40B4-BE49-F238E27FC236}">
                <a16:creationId xmlns:a16="http://schemas.microsoft.com/office/drawing/2014/main" id="{A1C82D3F-AA3B-D61E-9576-2046C366E42C}"/>
              </a:ext>
            </a:extLst>
          </p:cNvPr>
          <p:cNvGraphicFramePr/>
          <p:nvPr/>
        </p:nvGraphicFramePr>
        <p:xfrm>
          <a:off x="714326" y="2055717"/>
          <a:ext cx="17573674" cy="477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graphicFrame>
        <p:nvGraphicFramePr>
          <p:cNvPr id="8" name="TextBox 6">
            <a:extLst>
              <a:ext uri="{FF2B5EF4-FFF2-40B4-BE49-F238E27FC236}">
                <a16:creationId xmlns:a16="http://schemas.microsoft.com/office/drawing/2014/main" id="{5CCD0ED6-0CC4-E899-9B26-F2046B1F0F99}"/>
              </a:ext>
            </a:extLst>
          </p:cNvPr>
          <p:cNvGraphicFramePr/>
          <p:nvPr/>
        </p:nvGraphicFramePr>
        <p:xfrm>
          <a:off x="714326" y="2055717"/>
          <a:ext cx="17573674" cy="7187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6" name="TextBox 6"/>
          <p:cNvSpPr txBox="1"/>
          <p:nvPr/>
        </p:nvSpPr>
        <p:spPr>
          <a:xfrm>
            <a:off x="714326" y="2055717"/>
            <a:ext cx="17573674" cy="7188378"/>
          </a:xfrm>
          <a:prstGeom prst="rect">
            <a:avLst/>
          </a:prstGeom>
        </p:spPr>
        <p:txBody>
          <a:bodyPr lIns="0" tIns="0" rIns="0" bIns="0" rtlCol="0" anchor="t">
            <a:spAutoFit/>
          </a:bodyPr>
          <a:lstStyle/>
          <a:p>
            <a:pPr algn="just">
              <a:lnSpc>
                <a:spcPts val="4740"/>
              </a:lnSpc>
            </a:pPr>
            <a:r>
              <a:rPr lang="en-US" sz="2962" spc="-44" dirty="0">
                <a:solidFill>
                  <a:srgbClr val="000000"/>
                </a:solidFill>
                <a:latin typeface="Poppins Medium"/>
              </a:rPr>
              <a:t>3). Model Selection and Configuration:</a:t>
            </a:r>
          </a:p>
          <a:p>
            <a:pPr algn="just">
              <a:lnSpc>
                <a:spcPts val="4740"/>
              </a:lnSpc>
            </a:pPr>
            <a:endParaRPr lang="en-US" sz="2962" spc="-44" dirty="0">
              <a:solidFill>
                <a:srgbClr val="000000"/>
              </a:solidFill>
              <a:latin typeface="Poppins Medium"/>
            </a:endParaRPr>
          </a:p>
          <a:p>
            <a:pPr algn="just">
              <a:lnSpc>
                <a:spcPts val="4740"/>
              </a:lnSpc>
            </a:pPr>
            <a:r>
              <a:rPr lang="en-US" sz="2962" spc="-44" dirty="0">
                <a:solidFill>
                  <a:srgbClr val="000000"/>
                </a:solidFill>
                <a:latin typeface="Poppins Medium"/>
              </a:rPr>
              <a:t>b).</a:t>
            </a:r>
            <a:r>
              <a:rPr lang="en-US" sz="2962" spc="-44" dirty="0" err="1">
                <a:solidFill>
                  <a:srgbClr val="000000"/>
                </a:solidFill>
                <a:latin typeface="Poppins Medium"/>
              </a:rPr>
              <a:t>BeamSearch</a:t>
            </a:r>
            <a:r>
              <a:rPr lang="en-US" sz="2962" spc="-44" dirty="0">
                <a:solidFill>
                  <a:srgbClr val="000000"/>
                </a:solidFill>
                <a:latin typeface="Poppins Medium"/>
              </a:rPr>
              <a:t>: Enhancing Text Generation: </a:t>
            </a:r>
          </a:p>
          <a:p>
            <a:pPr algn="just">
              <a:lnSpc>
                <a:spcPts val="4740"/>
              </a:lnSpc>
            </a:pPr>
            <a:r>
              <a:rPr lang="en-US" sz="2962" spc="-44" dirty="0">
                <a:solidFill>
                  <a:srgbClr val="000000"/>
                </a:solidFill>
                <a:latin typeface="Poppins Medium"/>
              </a:rPr>
              <a:t> This process continues, with beams being further extended and evaluated at each step .It continues until a predefined maximum sequence length is reached or until specific termination conditions are met. Once the decoding process is complete, the beam with the highest overall score is selected as the final output. </a:t>
            </a:r>
          </a:p>
          <a:p>
            <a:pPr algn="just">
              <a:lnSpc>
                <a:spcPts val="4740"/>
              </a:lnSpc>
            </a:pPr>
            <a:endParaRPr lang="en-US" sz="2962" spc="-44" dirty="0">
              <a:solidFill>
                <a:srgbClr val="000000"/>
              </a:solidFill>
              <a:latin typeface="Poppins Medium"/>
            </a:endParaRPr>
          </a:p>
          <a:p>
            <a:pPr algn="just">
              <a:lnSpc>
                <a:spcPts val="4740"/>
              </a:lnSpc>
            </a:pPr>
            <a:r>
              <a:rPr lang="en-US" sz="2962" spc="-44" dirty="0">
                <a:solidFill>
                  <a:srgbClr val="000000"/>
                </a:solidFill>
                <a:latin typeface="Poppins Medium"/>
              </a:rPr>
              <a:t>One of the key components of Beam Search integration is the scoring function. This function is designed to guide the Beam Search process and assess the quality of candidate sequences. It plays a vital role in determining which sequences are retained for further exploration and which are discarded.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PROPOSED METHODOLOGY</a:t>
            </a:r>
          </a:p>
        </p:txBody>
      </p:sp>
      <p:sp>
        <p:nvSpPr>
          <p:cNvPr id="6" name="TextBox 6"/>
          <p:cNvSpPr txBox="1"/>
          <p:nvPr/>
        </p:nvSpPr>
        <p:spPr>
          <a:xfrm>
            <a:off x="714326" y="2055717"/>
            <a:ext cx="17573674" cy="6585791"/>
          </a:xfrm>
          <a:prstGeom prst="rect">
            <a:avLst/>
          </a:prstGeom>
        </p:spPr>
        <p:txBody>
          <a:bodyPr lIns="0" tIns="0" rIns="0" bIns="0" rtlCol="0" anchor="t">
            <a:spAutoFit/>
          </a:bodyPr>
          <a:lstStyle/>
          <a:p>
            <a:pPr algn="just">
              <a:lnSpc>
                <a:spcPts val="4740"/>
              </a:lnSpc>
            </a:pPr>
            <a:r>
              <a:rPr lang="en-US" sz="2962" spc="-44">
                <a:solidFill>
                  <a:srgbClr val="000000"/>
                </a:solidFill>
                <a:latin typeface="Poppins Medium"/>
              </a:rPr>
              <a:t>4). Model Training and Evaluation:</a:t>
            </a:r>
          </a:p>
          <a:p>
            <a:pPr algn="just">
              <a:lnSpc>
                <a:spcPts val="4740"/>
              </a:lnSpc>
            </a:pPr>
            <a:endParaRPr lang="en-US" sz="2962" spc="-44">
              <a:solidFill>
                <a:srgbClr val="000000"/>
              </a:solidFill>
              <a:latin typeface="Poppins Medium"/>
            </a:endParaRPr>
          </a:p>
          <a:p>
            <a:pPr algn="just">
              <a:lnSpc>
                <a:spcPts val="4740"/>
              </a:lnSpc>
            </a:pPr>
            <a:r>
              <a:rPr lang="en-US" sz="2962" spc="-44">
                <a:solidFill>
                  <a:srgbClr val="000000"/>
                </a:solidFill>
                <a:latin typeface="Poppins Medium"/>
              </a:rPr>
              <a:t>. Each iteration through the training data guides the model toward the optimization of its predictive capabilities. The guidance provided to our model during training is encapsulated within a Loss Function. </a:t>
            </a:r>
          </a:p>
          <a:p>
            <a:pPr algn="just">
              <a:lnSpc>
                <a:spcPts val="4740"/>
              </a:lnSpc>
            </a:pPr>
            <a:r>
              <a:rPr lang="en-US" sz="2962" spc="-44">
                <a:solidFill>
                  <a:srgbClr val="000000"/>
                </a:solidFill>
                <a:latin typeface="Poppins Medium"/>
              </a:rPr>
              <a:t>The Optimization process is enacted through an optimizer, such as the AdamW optimizer, and centers on iteratively refining the model’s parameters. The efficacy of model training hinges on Hyperparameter Tuning. Parameters related to learning rates, batch sizes, and optimizer configurations are scrutinized and adjusted to strike a balance between swift convergence and the avoidance of overfitting. </a:t>
            </a:r>
          </a:p>
          <a:p>
            <a:pPr algn="just">
              <a:lnSpc>
                <a:spcPts val="4740"/>
              </a:lnSpc>
              <a:spcBef>
                <a:spcPct val="0"/>
              </a:spcBef>
            </a:pPr>
            <a:endParaRPr lang="en-US" sz="2962" spc="-44">
              <a:solidFill>
                <a:srgbClr val="000000"/>
              </a:solidFill>
              <a:latin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36CACB-C9F2-A00F-C5E3-8C55F2FFA5C9}"/>
              </a:ext>
            </a:extLst>
          </p:cNvPr>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kern="1200">
                <a:solidFill>
                  <a:srgbClr val="FFFFFF"/>
                </a:solidFill>
                <a:latin typeface="+mj-lt"/>
                <a:ea typeface="+mj-ea"/>
                <a:cs typeface="+mj-cs"/>
              </a:rPr>
              <a:t>Timeline</a:t>
            </a:r>
          </a:p>
        </p:txBody>
      </p:sp>
      <p:pic>
        <p:nvPicPr>
          <p:cNvPr id="3" name="Picture 2" descr="A graph of a project&#10;&#10;Description automatically generated with medium confidence">
            <a:extLst>
              <a:ext uri="{FF2B5EF4-FFF2-40B4-BE49-F238E27FC236}">
                <a16:creationId xmlns:a16="http://schemas.microsoft.com/office/drawing/2014/main" id="{F96BC648-F573-872E-A198-A0617E6D1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974" y="2713415"/>
            <a:ext cx="10171050" cy="4856676"/>
          </a:xfrm>
          <a:prstGeom prst="rect">
            <a:avLst/>
          </a:prstGeom>
        </p:spPr>
      </p:pic>
    </p:spTree>
    <p:extLst>
      <p:ext uri="{BB962C8B-B14F-4D97-AF65-F5344CB8AC3E}">
        <p14:creationId xmlns:p14="http://schemas.microsoft.com/office/powerpoint/2010/main" val="25171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Coverage of Questions</a:t>
            </a:r>
          </a:p>
        </p:txBody>
      </p:sp>
      <p:graphicFrame>
        <p:nvGraphicFramePr>
          <p:cNvPr id="8" name="TextBox 6">
            <a:extLst>
              <a:ext uri="{FF2B5EF4-FFF2-40B4-BE49-F238E27FC236}">
                <a16:creationId xmlns:a16="http://schemas.microsoft.com/office/drawing/2014/main" id="{350A6D75-DF67-D96B-D735-FC3BA8DC11B3}"/>
              </a:ext>
            </a:extLst>
          </p:cNvPr>
          <p:cNvGraphicFramePr/>
          <p:nvPr/>
        </p:nvGraphicFramePr>
        <p:xfrm>
          <a:off x="1220817" y="1925710"/>
          <a:ext cx="9070332" cy="7789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OUTPUT RESULT</a:t>
            </a:r>
          </a:p>
        </p:txBody>
      </p:sp>
      <p:sp>
        <p:nvSpPr>
          <p:cNvPr id="6" name="Freeform 6"/>
          <p:cNvSpPr/>
          <p:nvPr/>
        </p:nvSpPr>
        <p:spPr>
          <a:xfrm>
            <a:off x="4402672" y="1503047"/>
            <a:ext cx="8498860" cy="8498860"/>
          </a:xfrm>
          <a:custGeom>
            <a:avLst/>
            <a:gdLst/>
            <a:ahLst/>
            <a:cxnLst/>
            <a:rect l="l" t="t" r="r" b="b"/>
            <a:pathLst>
              <a:path w="8498860" h="8498860">
                <a:moveTo>
                  <a:pt x="0" y="0"/>
                </a:moveTo>
                <a:lnTo>
                  <a:pt x="8498860" y="0"/>
                </a:lnTo>
                <a:lnTo>
                  <a:pt x="8498860" y="8498860"/>
                </a:lnTo>
                <a:lnTo>
                  <a:pt x="0" y="849886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5181600" y="448945"/>
            <a:ext cx="7955319" cy="756169"/>
          </a:xfrm>
          <a:prstGeom prst="rect">
            <a:avLst/>
          </a:prstGeom>
        </p:spPr>
        <p:txBody>
          <a:bodyPr wrap="square" lIns="0" tIns="0" rIns="0" bIns="0" rtlCol="0" anchor="t">
            <a:spAutoFit/>
          </a:bodyPr>
          <a:lstStyle/>
          <a:p>
            <a:pPr algn="ctr">
              <a:lnSpc>
                <a:spcPts val="6799"/>
              </a:lnSpc>
            </a:pPr>
            <a:r>
              <a:rPr lang="en-US" sz="3399" spc="-50" dirty="0">
                <a:solidFill>
                  <a:srgbClr val="544013"/>
                </a:solidFill>
                <a:latin typeface="Times New Roman Bold"/>
              </a:rPr>
              <a:t>COMPARSION WITH OTHER MODELS</a:t>
            </a:r>
          </a:p>
        </p:txBody>
      </p:sp>
      <p:sp>
        <p:nvSpPr>
          <p:cNvPr id="6" name="Freeform 6"/>
          <p:cNvSpPr/>
          <p:nvPr/>
        </p:nvSpPr>
        <p:spPr>
          <a:xfrm>
            <a:off x="1028700" y="4041808"/>
            <a:ext cx="8115300" cy="3005919"/>
          </a:xfrm>
          <a:custGeom>
            <a:avLst/>
            <a:gdLst/>
            <a:ahLst/>
            <a:cxnLst/>
            <a:rect l="l" t="t" r="r" b="b"/>
            <a:pathLst>
              <a:path w="10264013" h="3005919">
                <a:moveTo>
                  <a:pt x="0" y="0"/>
                </a:moveTo>
                <a:lnTo>
                  <a:pt x="10264012" y="0"/>
                </a:lnTo>
                <a:lnTo>
                  <a:pt x="10264012" y="3005919"/>
                </a:lnTo>
                <a:lnTo>
                  <a:pt x="0" y="3005919"/>
                </a:lnTo>
                <a:lnTo>
                  <a:pt x="0" y="0"/>
                </a:lnTo>
                <a:close/>
              </a:path>
            </a:pathLst>
          </a:custGeom>
          <a:blipFill>
            <a:blip r:embed="rId2"/>
            <a:stretch>
              <a:fillRect b="-13820"/>
            </a:stretch>
          </a:blipFill>
        </p:spPr>
        <p:txBody>
          <a:bodyPr/>
          <a:lstStyle/>
          <a:p>
            <a:endParaRPr lang="en-US"/>
          </a:p>
        </p:txBody>
      </p:sp>
      <p:sp>
        <p:nvSpPr>
          <p:cNvPr id="7" name="Freeform 7"/>
          <p:cNvSpPr/>
          <p:nvPr/>
        </p:nvSpPr>
        <p:spPr>
          <a:xfrm>
            <a:off x="8926814" y="2359047"/>
            <a:ext cx="9361186" cy="6786860"/>
          </a:xfrm>
          <a:custGeom>
            <a:avLst/>
            <a:gdLst/>
            <a:ahLst/>
            <a:cxnLst/>
            <a:rect l="l" t="t" r="r" b="b"/>
            <a:pathLst>
              <a:path w="9361186" h="6786860">
                <a:moveTo>
                  <a:pt x="0" y="0"/>
                </a:moveTo>
                <a:lnTo>
                  <a:pt x="9361186" y="0"/>
                </a:lnTo>
                <a:lnTo>
                  <a:pt x="9361186" y="6786859"/>
                </a:lnTo>
                <a:lnTo>
                  <a:pt x="0" y="678685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4" name="Freeform 4"/>
          <p:cNvSpPr/>
          <p:nvPr/>
        </p:nvSpPr>
        <p:spPr>
          <a:xfrm>
            <a:off x="3534711" y="2795426"/>
            <a:ext cx="11218578" cy="4696149"/>
          </a:xfrm>
          <a:custGeom>
            <a:avLst/>
            <a:gdLst/>
            <a:ahLst/>
            <a:cxnLst/>
            <a:rect l="l" t="t" r="r" b="b"/>
            <a:pathLst>
              <a:path w="11218578" h="4696149">
                <a:moveTo>
                  <a:pt x="0" y="0"/>
                </a:moveTo>
                <a:lnTo>
                  <a:pt x="11218578" y="0"/>
                </a:lnTo>
                <a:lnTo>
                  <a:pt x="11218578" y="4696148"/>
                </a:lnTo>
                <a:lnTo>
                  <a:pt x="0" y="469614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448945"/>
            <a:ext cx="12108219"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TIME COMPLEXITY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1692910"/>
          </a:xfrm>
          <a:prstGeom prst="rect">
            <a:avLst/>
          </a:prstGeom>
        </p:spPr>
        <p:txBody>
          <a:bodyPr lIns="0" tIns="0" rIns="0" bIns="0" rtlCol="0" anchor="t">
            <a:spAutoFit/>
          </a:bodyPr>
          <a:lstStyle/>
          <a:p>
            <a:pPr>
              <a:lnSpc>
                <a:spcPts val="6799"/>
              </a:lnSpc>
            </a:pPr>
            <a:r>
              <a:rPr lang="en-US" sz="3399" spc="-50">
                <a:solidFill>
                  <a:srgbClr val="544013"/>
                </a:solidFill>
                <a:latin typeface="Times New Roman Bold"/>
              </a:rPr>
              <a:t>Introduction </a:t>
            </a:r>
          </a:p>
          <a:p>
            <a:pPr algn="l">
              <a:lnSpc>
                <a:spcPts val="6799"/>
              </a:lnSpc>
            </a:pPr>
            <a:endParaRPr lang="en-US" sz="3399" spc="-50">
              <a:solidFill>
                <a:srgbClr val="544013"/>
              </a:solidFill>
              <a:latin typeface="Times New Roman Bold"/>
            </a:endParaRPr>
          </a:p>
        </p:txBody>
      </p:sp>
      <p:sp>
        <p:nvSpPr>
          <p:cNvPr id="6" name="TextBox 6"/>
          <p:cNvSpPr txBox="1"/>
          <p:nvPr/>
        </p:nvSpPr>
        <p:spPr>
          <a:xfrm>
            <a:off x="1028700" y="2028680"/>
            <a:ext cx="16012346" cy="6124865"/>
          </a:xfrm>
          <a:prstGeom prst="rect">
            <a:avLst/>
          </a:prstGeom>
        </p:spPr>
        <p:txBody>
          <a:bodyPr lIns="0" tIns="0" rIns="0" bIns="0" rtlCol="0" anchor="t">
            <a:spAutoFit/>
          </a:bodyPr>
          <a:lstStyle/>
          <a:p>
            <a:pPr algn="just">
              <a:lnSpc>
                <a:spcPts val="4451"/>
              </a:lnSpc>
              <a:spcBef>
                <a:spcPct val="0"/>
              </a:spcBef>
            </a:pPr>
            <a:r>
              <a:rPr lang="en-US" sz="2782">
                <a:solidFill>
                  <a:srgbClr val="000000"/>
                </a:solidFill>
                <a:latin typeface="Poppins Medium"/>
              </a:rPr>
              <a:t>Visual Question Answering (VQA) is a multifaceted and cross-disciplinary do?main that resides at the intersection of computer vision and natural language processing. As the intricacies of the visual world become increasingly apparent, the demand for robust AI systems capable of processing and interpreting these complexities rises in tandem. VQA offers an instrumental framework to meet this demand, compelling us to develop models that not only identify visual features within images but also comprehend the nuanced questions posed about them. In recent years, deep learning models have taken the lead in addressing VQA challenges. Among these models, Vilt-B32-MLM has emerged as a trailblazer. This model harnesses the potential of both Vision and Language Transformer (VilT) and Multimodal Transformer (MLM), seamlessly integrating the strengths of both domains. [5]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12108219"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COMPARSION WITH OTHER MODELS</a:t>
            </a:r>
          </a:p>
        </p:txBody>
      </p:sp>
      <p:sp>
        <p:nvSpPr>
          <p:cNvPr id="6" name="Freeform 6"/>
          <p:cNvSpPr/>
          <p:nvPr/>
        </p:nvSpPr>
        <p:spPr>
          <a:xfrm>
            <a:off x="1566885" y="2759896"/>
            <a:ext cx="15154231" cy="5904575"/>
          </a:xfrm>
          <a:custGeom>
            <a:avLst/>
            <a:gdLst/>
            <a:ahLst/>
            <a:cxnLst/>
            <a:rect l="l" t="t" r="r" b="b"/>
            <a:pathLst>
              <a:path w="15154231" h="5904575">
                <a:moveTo>
                  <a:pt x="0" y="0"/>
                </a:moveTo>
                <a:lnTo>
                  <a:pt x="15154230" y="0"/>
                </a:lnTo>
                <a:lnTo>
                  <a:pt x="15154230" y="5904575"/>
                </a:lnTo>
                <a:lnTo>
                  <a:pt x="0" y="590457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5029200" y="448945"/>
            <a:ext cx="8107719" cy="756169"/>
          </a:xfrm>
          <a:prstGeom prst="rect">
            <a:avLst/>
          </a:prstGeom>
        </p:spPr>
        <p:txBody>
          <a:bodyPr wrap="square" lIns="0" tIns="0" rIns="0" bIns="0" rtlCol="0" anchor="t">
            <a:spAutoFit/>
          </a:bodyPr>
          <a:lstStyle/>
          <a:p>
            <a:pPr algn="ctr">
              <a:lnSpc>
                <a:spcPts val="6799"/>
              </a:lnSpc>
            </a:pPr>
            <a:r>
              <a:rPr lang="en-US" sz="3399" spc="-50" dirty="0">
                <a:solidFill>
                  <a:srgbClr val="544013"/>
                </a:solidFill>
                <a:latin typeface="Times New Roman Bold"/>
              </a:rPr>
              <a:t>CONCLUSION</a:t>
            </a:r>
          </a:p>
        </p:txBody>
      </p:sp>
      <p:sp>
        <p:nvSpPr>
          <p:cNvPr id="6" name="TextBox 6"/>
          <p:cNvSpPr txBox="1"/>
          <p:nvPr/>
        </p:nvSpPr>
        <p:spPr>
          <a:xfrm>
            <a:off x="227048" y="3282788"/>
            <a:ext cx="17259300" cy="3019425"/>
          </a:xfrm>
          <a:prstGeom prst="rect">
            <a:avLst/>
          </a:prstGeom>
        </p:spPr>
        <p:txBody>
          <a:bodyPr lIns="0" tIns="0" rIns="0" bIns="0" rtlCol="0" anchor="t">
            <a:spAutoFit/>
          </a:bodyPr>
          <a:lstStyle/>
          <a:p>
            <a:pPr algn="just">
              <a:lnSpc>
                <a:spcPts val="4800"/>
              </a:lnSpc>
              <a:spcBef>
                <a:spcPct val="0"/>
              </a:spcBef>
            </a:pPr>
            <a:r>
              <a:rPr lang="en-US" sz="3000">
                <a:solidFill>
                  <a:srgbClr val="000000"/>
                </a:solidFill>
                <a:latin typeface="Poppins Medium"/>
              </a:rPr>
              <a:t>Visual Question Answering merges computer vision and natural language processing to enable machines to comprehend images and respond to questions about them. This intricate task involves extracting visual features, analyzing questions, fusing visual and textual information, reasoning, and generating accurate answers, holding great potential for applications that demand human-like interaction with visual content.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extBox 2">
            <a:extLst>
              <a:ext uri="{FF2B5EF4-FFF2-40B4-BE49-F238E27FC236}">
                <a16:creationId xmlns:a16="http://schemas.microsoft.com/office/drawing/2014/main" id="{653B2067-FF43-C2FF-F56E-6569ADDEBF3F}"/>
              </a:ext>
            </a:extLst>
          </p:cNvPr>
          <p:cNvSpPr txBox="1"/>
          <p:nvPr/>
        </p:nvSpPr>
        <p:spPr>
          <a:xfrm>
            <a:off x="1768839" y="1921018"/>
            <a:ext cx="14750322" cy="19883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a:solidFill>
                  <a:schemeClr val="tx2"/>
                </a:solidFill>
                <a:latin typeface="+mj-lt"/>
                <a:ea typeface="+mj-ea"/>
                <a:cs typeface="+mj-cs"/>
              </a:rPr>
              <a:t>Future Scope</a:t>
            </a:r>
          </a:p>
        </p:txBody>
      </p:sp>
      <p:grpSp>
        <p:nvGrpSpPr>
          <p:cNvPr id="26" name="Group 25">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434835" y="0"/>
            <a:ext cx="5853165" cy="3574465"/>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D7AD234A-41CF-47BE-AC39-931ACEEF535A}"/>
              </a:ext>
            </a:extLst>
          </p:cNvPr>
          <p:cNvSpPr txBox="1"/>
          <p:nvPr/>
        </p:nvSpPr>
        <p:spPr>
          <a:xfrm>
            <a:off x="1768839" y="4336468"/>
            <a:ext cx="14750322" cy="40409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500">
                <a:solidFill>
                  <a:schemeClr val="tx2"/>
                </a:solidFill>
              </a:rPr>
              <a:t>As our research journey in Visual Question Answering (VQA) progresses, we recognize several avenues for future work that can enhance and expand the hori zons of VQA systems. These potential directions pave the way for continued innovation and evolution in the field. The integration of multimodal transform ers, as seen in models like Vilt-B32-MLM, provides a solid foundation for VQA systems. Future work can explore more advanced multimodal architectures and transformer variations to further improve the understanding of the complex in terplay between visual and textual information. The application of VQA in real-time scenarios, such as virtual assistants or autonomous vehicles, presents an exciting challenge. Future work can explore techniques to make VQA systems more efficient and responsive in real-time en vironments. Advancements in computer vision can empower VQA systems to provide more detailed and fine-grained answers. Future work can explore tech niques to enhance the model’s ability to comprehend intricate details in images.</a:t>
            </a: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7024006"/>
            <a:ext cx="4348423" cy="3262992"/>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921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AIM</a:t>
            </a:r>
          </a:p>
        </p:txBody>
      </p:sp>
      <p:sp>
        <p:nvSpPr>
          <p:cNvPr id="6" name="TextBox 6"/>
          <p:cNvSpPr txBox="1"/>
          <p:nvPr/>
        </p:nvSpPr>
        <p:spPr>
          <a:xfrm>
            <a:off x="1028700" y="2038205"/>
            <a:ext cx="16571753" cy="2648626"/>
          </a:xfrm>
          <a:prstGeom prst="rect">
            <a:avLst/>
          </a:prstGeom>
        </p:spPr>
        <p:txBody>
          <a:bodyPr lIns="0" tIns="0" rIns="0" bIns="0" rtlCol="0" anchor="t">
            <a:spAutoFit/>
          </a:bodyPr>
          <a:lstStyle/>
          <a:p>
            <a:pPr algn="just">
              <a:lnSpc>
                <a:spcPts val="4274"/>
              </a:lnSpc>
              <a:spcBef>
                <a:spcPct val="0"/>
              </a:spcBef>
            </a:pPr>
            <a:r>
              <a:rPr lang="en-US" sz="2671">
                <a:solidFill>
                  <a:srgbClr val="000000"/>
                </a:solidFill>
                <a:latin typeface="Poppins Medium"/>
              </a:rPr>
              <a:t>At its core, VQA aims to bridge the gap between human perception and understanding by allowing machines to interpret images and answer questions about them in a manner that's meaningful to humans. This task goes beyond traditional image analysis, which focuses on recognizing objects and patterns, and delves into the realm of understanding visual context in relation to language.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Dataset used</a:t>
            </a:r>
          </a:p>
        </p:txBody>
      </p:sp>
      <p:sp>
        <p:nvSpPr>
          <p:cNvPr id="6" name="TextBox 6"/>
          <p:cNvSpPr txBox="1"/>
          <p:nvPr/>
        </p:nvSpPr>
        <p:spPr>
          <a:xfrm>
            <a:off x="1028700" y="3571875"/>
            <a:ext cx="16230600" cy="30194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We utilize the Microsoft Common Objects in Context (MS COCO) dataset, comprising 123,287 images for training and validation, along with 81,434 test images [32]. The dataset was curated to encompass images with multiple objects and abundant contextual details, making them highly suitable for our Visual Question Answering (VQA) task.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1692910"/>
          </a:xfrm>
          <a:prstGeom prst="rect">
            <a:avLst/>
          </a:prstGeom>
        </p:spPr>
        <p:txBody>
          <a:bodyPr lIns="0" tIns="0" rIns="0" bIns="0" rtlCol="0" anchor="t">
            <a:spAutoFit/>
          </a:bodyPr>
          <a:lstStyle/>
          <a:p>
            <a:pPr>
              <a:lnSpc>
                <a:spcPts val="6799"/>
              </a:lnSpc>
            </a:pPr>
            <a:r>
              <a:rPr lang="en-US" sz="3399" spc="-50">
                <a:solidFill>
                  <a:srgbClr val="544013"/>
                </a:solidFill>
                <a:latin typeface="Times New Roman Bold"/>
              </a:rPr>
              <a:t>Dataset-VQAv2</a:t>
            </a:r>
          </a:p>
          <a:p>
            <a:pPr algn="l">
              <a:lnSpc>
                <a:spcPts val="6799"/>
              </a:lnSpc>
            </a:pPr>
            <a:endParaRPr lang="en-US" sz="3399" spc="-50">
              <a:solidFill>
                <a:srgbClr val="544013"/>
              </a:solidFill>
              <a:latin typeface="Times New Roman Bold"/>
            </a:endParaRPr>
          </a:p>
        </p:txBody>
      </p:sp>
      <p:sp>
        <p:nvSpPr>
          <p:cNvPr id="6" name="TextBox 6"/>
          <p:cNvSpPr txBox="1"/>
          <p:nvPr/>
        </p:nvSpPr>
        <p:spPr>
          <a:xfrm>
            <a:off x="1028700" y="2352675"/>
            <a:ext cx="16230600" cy="54578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The Visual Question Answering v2 (VQAv2) dataset is a collection of over 250,000 diverse images from the MS COCO dataset, along with more than 760,000 open-ended questions about these images. It is made by MICROSOFT, published first time in 2014. We use updated version of 2021 MS-COCO Dataset. The dataset aims to evaluate AI models' ability to comprehend images and answer questions accurately. Each question is associated with multiple human-provided answers, reflecting the variability in interpretations. The questions cover a wide range of complexities, requiring a blend of skills in image understanding, language processing, and reasoning.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DATASET SAMPLE</a:t>
            </a:r>
          </a:p>
        </p:txBody>
      </p:sp>
      <p:sp>
        <p:nvSpPr>
          <p:cNvPr id="6" name="Freeform 6"/>
          <p:cNvSpPr/>
          <p:nvPr/>
        </p:nvSpPr>
        <p:spPr>
          <a:xfrm>
            <a:off x="2804232" y="2106766"/>
            <a:ext cx="12062627" cy="7608734"/>
          </a:xfrm>
          <a:custGeom>
            <a:avLst/>
            <a:gdLst/>
            <a:ahLst/>
            <a:cxnLst/>
            <a:rect l="l" t="t" r="r" b="b"/>
            <a:pathLst>
              <a:path w="12062627" h="7608734">
                <a:moveTo>
                  <a:pt x="0" y="0"/>
                </a:moveTo>
                <a:lnTo>
                  <a:pt x="12062628" y="0"/>
                </a:lnTo>
                <a:lnTo>
                  <a:pt x="12062628" y="7608734"/>
                </a:lnTo>
                <a:lnTo>
                  <a:pt x="0" y="760873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COMPARISON OF DATASETS</a:t>
            </a:r>
          </a:p>
        </p:txBody>
      </p:sp>
      <p:sp>
        <p:nvSpPr>
          <p:cNvPr id="6" name="Freeform 6"/>
          <p:cNvSpPr/>
          <p:nvPr/>
        </p:nvSpPr>
        <p:spPr>
          <a:xfrm>
            <a:off x="3749895" y="1768035"/>
            <a:ext cx="10788209" cy="8097503"/>
          </a:xfrm>
          <a:custGeom>
            <a:avLst/>
            <a:gdLst/>
            <a:ahLst/>
            <a:cxnLst/>
            <a:rect l="l" t="t" r="r" b="b"/>
            <a:pathLst>
              <a:path w="10788209" h="8097503">
                <a:moveTo>
                  <a:pt x="0" y="0"/>
                </a:moveTo>
                <a:lnTo>
                  <a:pt x="10788210" y="0"/>
                </a:lnTo>
                <a:lnTo>
                  <a:pt x="10788210" y="8097503"/>
                </a:lnTo>
                <a:lnTo>
                  <a:pt x="0" y="8097503"/>
                </a:lnTo>
                <a:lnTo>
                  <a:pt x="0" y="0"/>
                </a:lnTo>
                <a:close/>
              </a:path>
            </a:pathLst>
          </a:custGeom>
          <a:blipFill>
            <a:blip r:embed="rId2"/>
            <a:stretch>
              <a:fillRect/>
            </a:stretch>
          </a:blipFill>
        </p:spPr>
        <p:txBody>
          <a:bodyPr/>
          <a:lstStyle/>
          <a:p>
            <a:endParaRPr lang="en-US"/>
          </a:p>
        </p:txBody>
      </p:sp>
      <p:sp>
        <p:nvSpPr>
          <p:cNvPr id="7" name="Freeform 7"/>
          <p:cNvSpPr/>
          <p:nvPr/>
        </p:nvSpPr>
        <p:spPr>
          <a:xfrm>
            <a:off x="3749895" y="1885505"/>
            <a:ext cx="10788209" cy="8097503"/>
          </a:xfrm>
          <a:custGeom>
            <a:avLst/>
            <a:gdLst/>
            <a:ahLst/>
            <a:cxnLst/>
            <a:rect l="l" t="t" r="r" b="b"/>
            <a:pathLst>
              <a:path w="10788209" h="8097503">
                <a:moveTo>
                  <a:pt x="0" y="0"/>
                </a:moveTo>
                <a:lnTo>
                  <a:pt x="10788210" y="0"/>
                </a:lnTo>
                <a:lnTo>
                  <a:pt x="10788210" y="8097502"/>
                </a:lnTo>
                <a:lnTo>
                  <a:pt x="0" y="809750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txBody>
            <a:bodyPr/>
            <a:lstStyle/>
            <a:p>
              <a:endParaRPr lang="en-US"/>
            </a:p>
          </p:txBody>
        </p:sp>
      </p:grpSp>
      <p:sp>
        <p:nvSpPr>
          <p:cNvPr id="5" name="TextBox 5"/>
          <p:cNvSpPr txBox="1"/>
          <p:nvPr/>
        </p:nvSpPr>
        <p:spPr>
          <a:xfrm>
            <a:off x="1028700" y="448945"/>
            <a:ext cx="7322748" cy="835660"/>
          </a:xfrm>
          <a:prstGeom prst="rect">
            <a:avLst/>
          </a:prstGeom>
        </p:spPr>
        <p:txBody>
          <a:bodyPr lIns="0" tIns="0" rIns="0" bIns="0" rtlCol="0" anchor="t">
            <a:spAutoFit/>
          </a:bodyPr>
          <a:lstStyle/>
          <a:p>
            <a:pPr algn="l">
              <a:lnSpc>
                <a:spcPts val="6799"/>
              </a:lnSpc>
            </a:pPr>
            <a:r>
              <a:rPr lang="en-US" sz="3399" spc="-50">
                <a:solidFill>
                  <a:srgbClr val="544013"/>
                </a:solidFill>
                <a:latin typeface="Times New Roman Bold"/>
              </a:rPr>
              <a:t>Literature Review Paper</a:t>
            </a:r>
          </a:p>
        </p:txBody>
      </p:sp>
      <p:sp>
        <p:nvSpPr>
          <p:cNvPr id="6" name="TextBox 6"/>
          <p:cNvSpPr txBox="1"/>
          <p:nvPr/>
        </p:nvSpPr>
        <p:spPr>
          <a:xfrm>
            <a:off x="1289110" y="2957862"/>
            <a:ext cx="15629037" cy="5810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Vision-and-Language Transformer Without Convolution or Region Supervision[1]</a:t>
            </a:r>
          </a:p>
        </p:txBody>
      </p:sp>
      <p:sp>
        <p:nvSpPr>
          <p:cNvPr id="7" name="TextBox 7"/>
          <p:cNvSpPr txBox="1"/>
          <p:nvPr/>
        </p:nvSpPr>
        <p:spPr>
          <a:xfrm>
            <a:off x="1289110" y="4002617"/>
            <a:ext cx="15629037" cy="581025"/>
          </a:xfrm>
          <a:prstGeom prst="rect">
            <a:avLst/>
          </a:prstGeom>
        </p:spPr>
        <p:txBody>
          <a:bodyPr lIns="0" tIns="0" rIns="0" bIns="0" rtlCol="0" anchor="t">
            <a:spAutoFit/>
          </a:bodyPr>
          <a:lstStyle/>
          <a:p>
            <a:pPr algn="ctr">
              <a:lnSpc>
                <a:spcPts val="4800"/>
              </a:lnSpc>
              <a:spcBef>
                <a:spcPct val="0"/>
              </a:spcBef>
            </a:pPr>
            <a:r>
              <a:rPr lang="en-US" sz="3000">
                <a:solidFill>
                  <a:srgbClr val="000000"/>
                </a:solidFill>
                <a:latin typeface="Poppins Medium"/>
              </a:rPr>
              <a:t>Accuracy : 72.76% on NLVR2 Dataset</a:t>
            </a:r>
          </a:p>
        </p:txBody>
      </p:sp>
      <p:sp>
        <p:nvSpPr>
          <p:cNvPr id="8" name="TextBox 8"/>
          <p:cNvSpPr txBox="1"/>
          <p:nvPr/>
        </p:nvSpPr>
        <p:spPr>
          <a:xfrm>
            <a:off x="1289110" y="5221670"/>
            <a:ext cx="16079056" cy="2982864"/>
          </a:xfrm>
          <a:prstGeom prst="rect">
            <a:avLst/>
          </a:prstGeom>
        </p:spPr>
        <p:txBody>
          <a:bodyPr lIns="0" tIns="0" rIns="0" bIns="0" rtlCol="0" anchor="t">
            <a:spAutoFit/>
          </a:bodyPr>
          <a:lstStyle/>
          <a:p>
            <a:pPr algn="ctr">
              <a:lnSpc>
                <a:spcPts val="4755"/>
              </a:lnSpc>
              <a:spcBef>
                <a:spcPct val="0"/>
              </a:spcBef>
            </a:pPr>
            <a:r>
              <a:rPr lang="en-US" sz="2971">
                <a:solidFill>
                  <a:srgbClr val="000000"/>
                </a:solidFill>
                <a:latin typeface="Poppins Medium"/>
              </a:rPr>
              <a:t>The paper "ViLT: Vision-and-Language Transformer Without Convolution or Region Supervision" introduces a novel model called ViLT, which stands for Vision-and-Language Transformer. The main innovation of ViLT is that it combines vision and language information in a single transformer-based architecture, without using traditional convolutional neural networks (CNNs) or region-level supervision.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68</TotalTime>
  <Words>1984</Words>
  <Application>Microsoft Office PowerPoint</Application>
  <PresentationFormat>Custom</PresentationFormat>
  <Paragraphs>104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Times New Roman Bold</vt:lpstr>
      <vt:lpstr>Poppins Medium</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Abhinav Upadhyay</cp:lastModifiedBy>
  <cp:revision>6</cp:revision>
  <dcterms:created xsi:type="dcterms:W3CDTF">2006-08-16T00:00:00Z</dcterms:created>
  <dcterms:modified xsi:type="dcterms:W3CDTF">2024-03-29T06:08:43Z</dcterms:modified>
  <dc:identifier>DAF61LOfmwQ</dc:identifier>
</cp:coreProperties>
</file>